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B63AF-E433-4B04-BA99-86B939D025CE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1DCAF-E032-4814-AA35-D33CD898A2C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IN" sz="6000" b="1" i="0" cap="none" spc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পূর্বজ্ঞান যাচাই </a:t>
          </a:r>
          <a:endParaRPr lang="en-US" sz="6000" b="1" i="0" cap="none" spc="0" baseline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00B0F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E930336-4C14-4C41-AE34-A28BD22AEE8D}" type="parTrans" cxnId="{08BF8034-3319-496D-A976-8EA87D31E227}">
      <dgm:prSet/>
      <dgm:spPr/>
      <dgm:t>
        <a:bodyPr/>
        <a:lstStyle/>
        <a:p>
          <a:endParaRPr lang="en-US"/>
        </a:p>
      </dgm:t>
    </dgm:pt>
    <dgm:pt modelId="{0DE35E81-6FD2-4AEE-BFC2-E46F061901D4}" type="sibTrans" cxnId="{08BF8034-3319-496D-A976-8EA87D31E227}">
      <dgm:prSet/>
      <dgm:spPr/>
      <dgm:t>
        <a:bodyPr/>
        <a:lstStyle/>
        <a:p>
          <a:endParaRPr lang="en-US"/>
        </a:p>
      </dgm:t>
    </dgm:pt>
    <dgm:pt modelId="{2148F070-81B2-4AC6-80A7-A94173A2F5EA}" type="pres">
      <dgm:prSet presAssocID="{80CB63AF-E433-4B04-BA99-86B939D025C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1CF5D-2D8A-4C56-B5FE-CE84B1F31045}" type="pres">
      <dgm:prSet presAssocID="{B641DCAF-E032-4814-AA35-D33CD898A2CE}" presName="composite" presStyleCnt="0"/>
      <dgm:spPr/>
    </dgm:pt>
    <dgm:pt modelId="{B8075AA4-6D50-4E71-A5BF-7C7E8B9458C1}" type="pres">
      <dgm:prSet presAssocID="{B641DCAF-E032-4814-AA35-D33CD898A2CE}" presName="imgShp" presStyleLbl="fgImgPlace1" presStyleIdx="0" presStyleCnt="1" custScaleX="121829" custScaleY="100098" custLinFactNeighborX="-64656" custLinFactNeighborY="-412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BE644889-120B-43C9-9431-4C758B7E3198}" type="pres">
      <dgm:prSet presAssocID="{B641DCAF-E032-4814-AA35-D33CD898A2CE}" presName="txShp" presStyleLbl="node1" presStyleIdx="0" presStyleCnt="1" custScaleX="108590" custLinFactNeighborX="3045" custLinFactNeighborY="1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099FED-1058-4594-822C-146BDDBAEFED}" type="presOf" srcId="{80CB63AF-E433-4B04-BA99-86B939D025CE}" destId="{2148F070-81B2-4AC6-80A7-A94173A2F5EA}" srcOrd="0" destOrd="0" presId="urn:microsoft.com/office/officeart/2005/8/layout/vList3#2"/>
    <dgm:cxn modelId="{08BF8034-3319-496D-A976-8EA87D31E227}" srcId="{80CB63AF-E433-4B04-BA99-86B939D025CE}" destId="{B641DCAF-E032-4814-AA35-D33CD898A2CE}" srcOrd="0" destOrd="0" parTransId="{BE930336-4C14-4C41-AE34-A28BD22AEE8D}" sibTransId="{0DE35E81-6FD2-4AEE-BFC2-E46F061901D4}"/>
    <dgm:cxn modelId="{4543BDE2-00A0-4E5A-9D35-96D903C3DFDF}" type="presOf" srcId="{B641DCAF-E032-4814-AA35-D33CD898A2CE}" destId="{BE644889-120B-43C9-9431-4C758B7E3198}" srcOrd="0" destOrd="0" presId="urn:microsoft.com/office/officeart/2005/8/layout/vList3#2"/>
    <dgm:cxn modelId="{11977687-4BBA-4F46-8E24-EC377DB2C0A7}" type="presParOf" srcId="{2148F070-81B2-4AC6-80A7-A94173A2F5EA}" destId="{9D01CF5D-2D8A-4C56-B5FE-CE84B1F31045}" srcOrd="0" destOrd="0" presId="urn:microsoft.com/office/officeart/2005/8/layout/vList3#2"/>
    <dgm:cxn modelId="{DA42C297-C65E-4C8F-B7A6-8711A67A9823}" type="presParOf" srcId="{9D01CF5D-2D8A-4C56-B5FE-CE84B1F31045}" destId="{B8075AA4-6D50-4E71-A5BF-7C7E8B9458C1}" srcOrd="0" destOrd="0" presId="urn:microsoft.com/office/officeart/2005/8/layout/vList3#2"/>
    <dgm:cxn modelId="{EB8EA176-3BA0-487C-972B-4A2565D5991D}" type="presParOf" srcId="{9D01CF5D-2D8A-4C56-B5FE-CE84B1F31045}" destId="{BE644889-120B-43C9-9431-4C758B7E3198}" srcOrd="1" destOrd="0" presId="urn:microsoft.com/office/officeart/2005/8/layout/vList3#2"/>
  </dgm:cxnLst>
  <dgm:bg>
    <a:solidFill>
      <a:srgbClr val="00B05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815-6DAF-4E1D-8D9E-4FB199994558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F3EE-0446-4648-98CA-59CCB5E2D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732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815-6DAF-4E1D-8D9E-4FB199994558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F3EE-0446-4648-98CA-59CCB5E2D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695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815-6DAF-4E1D-8D9E-4FB199994558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F3EE-0446-4648-98CA-59CCB5E2D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070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815-6DAF-4E1D-8D9E-4FB199994558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F3EE-0446-4648-98CA-59CCB5E2D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395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815-6DAF-4E1D-8D9E-4FB199994558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F3EE-0446-4648-98CA-59CCB5E2D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962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815-6DAF-4E1D-8D9E-4FB199994558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F3EE-0446-4648-98CA-59CCB5E2D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75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815-6DAF-4E1D-8D9E-4FB199994558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F3EE-0446-4648-98CA-59CCB5E2D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961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815-6DAF-4E1D-8D9E-4FB199994558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F3EE-0446-4648-98CA-59CCB5E2D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680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815-6DAF-4E1D-8D9E-4FB199994558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F3EE-0446-4648-98CA-59CCB5E2D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945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815-6DAF-4E1D-8D9E-4FB199994558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F3EE-0446-4648-98CA-59CCB5E2D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551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815-6DAF-4E1D-8D9E-4FB199994558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F3EE-0446-4648-98CA-59CCB5E2D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489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0815-6DAF-4E1D-8D9E-4FB199994558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F3EE-0446-4648-98CA-59CCB5E2D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275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007" y="1074529"/>
            <a:ext cx="7752443" cy="36317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15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শিক্ষার্থীকে</a:t>
            </a:r>
          </a:p>
          <a:p>
            <a:pPr algn="ctr">
              <a:defRPr/>
            </a:pPr>
            <a:r>
              <a:rPr lang="en-US" sz="115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</p:spPr>
        <p:txBody>
          <a:bodyPr/>
          <a:lstStyle/>
          <a:p>
            <a:fld id="{0D8F144F-3748-40E5-921C-FB876568CF2C}" type="datetime1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8050" y="6439694"/>
            <a:ext cx="561975" cy="365125"/>
          </a:xfrm>
        </p:spPr>
        <p:txBody>
          <a:bodyPr/>
          <a:lstStyle/>
          <a:p>
            <a:fld id="{A4D802D7-EE64-448F-9B8B-93D9BBD500A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886" b="7358"/>
          <a:stretch/>
        </p:blipFill>
        <p:spPr>
          <a:xfrm>
            <a:off x="114300" y="40483"/>
            <a:ext cx="4692650" cy="6382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719" b="6552"/>
          <a:stretch/>
        </p:blipFill>
        <p:spPr>
          <a:xfrm>
            <a:off x="4832342" y="0"/>
            <a:ext cx="4326955" cy="6399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72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</p:spPr>
        <p:txBody>
          <a:bodyPr/>
          <a:lstStyle/>
          <a:p>
            <a:fld id="{46A4ACF1-5EFF-4A6C-8CF0-F0A1173CCEC8}" type="datetime1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011381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521" y="94571"/>
            <a:ext cx="951058" cy="951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658" y="2629136"/>
            <a:ext cx="10407851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তুলোমিঠে, মগডাল, প্রভাতফেরি, শহিদ মিনার শব্দগুলো দিয়ে অনুচ্ছেদ রচনা কর।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4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</p:spPr>
        <p:txBody>
          <a:bodyPr/>
          <a:lstStyle/>
          <a:p>
            <a:fld id="{46A4ACF1-5EFF-4A6C-8CF0-F0A1173CCEC8}" type="datetime1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8050" y="6439694"/>
            <a:ext cx="561975" cy="365125"/>
          </a:xfrm>
        </p:spPr>
        <p:txBody>
          <a:bodyPr/>
          <a:lstStyle/>
          <a:p>
            <a:fld id="{A4D802D7-EE64-448F-9B8B-93D9BBD500A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965" y="94571"/>
            <a:ext cx="903316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521" y="94571"/>
            <a:ext cx="951058" cy="951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6391" y="2935169"/>
            <a:ext cx="10854445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একুশের প্রভাব লখাকে তার শারীরিক প্রতিবদ্ধকতা জয় করতে শিখিয়েছে।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উক্তিটির যথার্থতা বিশ্লেষণ কর।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68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</p:spPr>
        <p:txBody>
          <a:bodyPr/>
          <a:lstStyle/>
          <a:p>
            <a:fld id="{46A4ACF1-5EFF-4A6C-8CF0-F0A1173CCEC8}" type="datetime1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8050" y="6439694"/>
            <a:ext cx="561975" cy="365125"/>
          </a:xfrm>
        </p:spPr>
        <p:txBody>
          <a:bodyPr/>
          <a:lstStyle/>
          <a:p>
            <a:fld id="{A4D802D7-EE64-448F-9B8B-93D9BBD500A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28040" y="5548925"/>
            <a:ext cx="397632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8184" y="4779993"/>
            <a:ext cx="142116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829" y="3833463"/>
            <a:ext cx="426044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আশ্চর্য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5373" y="2902943"/>
            <a:ext cx="341473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229" y="2135501"/>
            <a:ext cx="19670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2318" y="1260903"/>
            <a:ext cx="294386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খেকশিয়াল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886" y="1298027"/>
            <a:ext cx="1037584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লখাকে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তাকিয়ে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দেখছিল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প্রাণীটি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886" y="2875399"/>
            <a:ext cx="928133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ডালপালা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030" y="5549434"/>
            <a:ext cx="879340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5229" y="106795"/>
            <a:ext cx="331975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887" y="3810995"/>
            <a:ext cx="918405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সেদিনের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888" y="2120166"/>
            <a:ext cx="77157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886" y="4691614"/>
            <a:ext cx="886540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1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</p:spPr>
        <p:txBody>
          <a:bodyPr/>
          <a:lstStyle/>
          <a:p>
            <a:fld id="{46A4ACF1-5EFF-4A6C-8CF0-F0A1173CCEC8}" type="datetime1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8050" y="6439694"/>
            <a:ext cx="561975" cy="365125"/>
          </a:xfrm>
        </p:spPr>
        <p:txBody>
          <a:bodyPr/>
          <a:lstStyle/>
          <a:p>
            <a:fld id="{A4D802D7-EE64-448F-9B8B-93D9BBD500A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756" y="3098330"/>
            <a:ext cx="11852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LcPeriod"/>
            </a:pP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প্রতিবন্ধকতা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অদম্য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বাসনা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AutoNum type="romanLcPeriod"/>
            </a:pP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প্রভাতফেরিতে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AutoNum type="romanLcPeriod"/>
            </a:pP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জানানোর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endParaRPr lang="en-US" sz="32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4166" y="5442864"/>
            <a:ext cx="105853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9016" y="5426394"/>
            <a:ext cx="106596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756" y="5442864"/>
            <a:ext cx="1065961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5651" y="5416968"/>
            <a:ext cx="1492206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5285" y="3905468"/>
            <a:ext cx="2193752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074" y="1730925"/>
            <a:ext cx="11591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অ্যাকশন বাটন ব্যবহার করে নিচের </a:t>
            </a:r>
            <a:r>
              <a:rPr lang="bn-IN" sz="36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 উত্তর দাও   </a:t>
            </a:r>
            <a:endParaRPr lang="en-US" sz="36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0552" y="3244050"/>
            <a:ext cx="1928485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541" y="2448595"/>
            <a:ext cx="11761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দিপুর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9755" y="4629418"/>
            <a:ext cx="7723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6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9" y="171493"/>
            <a:ext cx="11468101" cy="1384995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দিপু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টকটকে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ঠোঁটে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গোলাপটিকে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সিঁড়িতে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0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0" grpId="1" build="allAtOnce" animBg="1"/>
      <p:bldP spid="11" grpId="0" build="allAtOnce"/>
      <p:bldP spid="12" grpId="0" build="allAtOnce" animBg="1"/>
      <p:bldP spid="12" grpId="1" build="allAtOnce" animBg="1"/>
      <p:bldP spid="12" grpId="2" build="allAtOnce" animBg="1"/>
      <p:bldP spid="12" grpId="3" build="allAtOnce" animBg="1"/>
      <p:bldP spid="12" grpId="4" build="allAtOnce" animBg="1"/>
      <p:bldP spid="12" grpId="5" build="allAtOnce" animBg="1"/>
      <p:bldP spid="13" grpId="0" build="allAtOnce"/>
      <p:bldP spid="14" grpId="0" build="allAtOnce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</p:spPr>
        <p:txBody>
          <a:bodyPr/>
          <a:lstStyle/>
          <a:p>
            <a:fld id="{46A4ACF1-5EFF-4A6C-8CF0-F0A1173CCEC8}" type="datetime1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8050" y="6439694"/>
            <a:ext cx="561975" cy="365125"/>
          </a:xfrm>
        </p:spPr>
        <p:txBody>
          <a:bodyPr/>
          <a:lstStyle/>
          <a:p>
            <a:fld id="{A4D802D7-EE64-448F-9B8B-93D9BBD500A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2507" y="859808"/>
            <a:ext cx="5199383" cy="11079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840" y="3235764"/>
            <a:ext cx="937465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মতই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চরিত্র সম্পর্কে একটি অনুচ্ছেদ লিখে আনবে 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59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007" y="1074529"/>
            <a:ext cx="7752443" cy="36317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15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শিক্ষার্থীকে</a:t>
            </a:r>
          </a:p>
          <a:p>
            <a:pPr algn="ctr">
              <a:defRPr/>
            </a:pPr>
            <a:r>
              <a:rPr lang="bn-BD" sz="115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</p:spPr>
        <p:txBody>
          <a:bodyPr/>
          <a:lstStyle/>
          <a:p>
            <a:fld id="{0D8F144F-3748-40E5-921C-FB876568CF2C}" type="datetime1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8050" y="6439694"/>
            <a:ext cx="561975" cy="365125"/>
          </a:xfrm>
        </p:spPr>
        <p:txBody>
          <a:bodyPr/>
          <a:lstStyle/>
          <a:p>
            <a:fld id="{A4D802D7-EE64-448F-9B8B-93D9BBD500A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886" b="7358"/>
          <a:stretch/>
        </p:blipFill>
        <p:spPr>
          <a:xfrm>
            <a:off x="114300" y="23812"/>
            <a:ext cx="4692650" cy="6382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719" b="6552"/>
          <a:stretch/>
        </p:blipFill>
        <p:spPr>
          <a:xfrm>
            <a:off x="4763070" y="32147"/>
            <a:ext cx="4326955" cy="6399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499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</p:spPr>
        <p:txBody>
          <a:bodyPr/>
          <a:lstStyle/>
          <a:p>
            <a:fld id="{46A4ACF1-5EFF-4A6C-8CF0-F0A1173CCEC8}" type="datetime1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8050" y="6439694"/>
            <a:ext cx="561975" cy="365125"/>
          </a:xfrm>
        </p:spPr>
        <p:txBody>
          <a:bodyPr/>
          <a:lstStyle/>
          <a:p>
            <a:fld id="{A4D802D7-EE64-448F-9B8B-93D9BBD500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58423" y="1464458"/>
            <a:ext cx="3901248" cy="48936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6494" y="0"/>
            <a:ext cx="3440225" cy="923330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95" y="3210952"/>
            <a:ext cx="3244302" cy="318794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48558" y="3476620"/>
            <a:ext cx="3886200" cy="218393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পলাশ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বিশ্বাস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সহকারি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শিক্ষক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দিগনগর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উচ্চ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বিদ্যালয়</a:t>
            </a:r>
            <a:endParaRPr lang="bn-BD" sz="2000" dirty="0" smtClean="0">
              <a:solidFill>
                <a:srgbClr val="FF0000"/>
              </a:solidFill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</a:rPr>
              <a:t>মুকসুদপুর, গোপালগঞ্জ</a:t>
            </a:r>
            <a:r>
              <a:rPr lang="bn-BD" sz="2000" dirty="0" smtClean="0">
                <a:solidFill>
                  <a:srgbClr val="FF0000"/>
                </a:solidFill>
              </a:rPr>
              <a:t>।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9" name="Picture 8" descr="Palash Si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42" y="285750"/>
            <a:ext cx="1601629" cy="2171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532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267" y="6458755"/>
            <a:ext cx="934020" cy="433364"/>
          </a:xfrm>
        </p:spPr>
        <p:txBody>
          <a:bodyPr/>
          <a:lstStyle/>
          <a:p>
            <a:fld id="{46A4ACF1-5EFF-4A6C-8CF0-F0A1173CCEC8}" type="datetime1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7065" y="6455732"/>
            <a:ext cx="540268" cy="406072"/>
          </a:xfrm>
        </p:spPr>
        <p:txBody>
          <a:bodyPr/>
          <a:lstStyle/>
          <a:p>
            <a:fld id="{A4D802D7-EE64-448F-9B8B-93D9BBD500A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279160605"/>
              </p:ext>
            </p:extLst>
          </p:nvPr>
        </p:nvGraphicFramePr>
        <p:xfrm>
          <a:off x="511485" y="66560"/>
          <a:ext cx="8181540" cy="1356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11221" y="1412379"/>
            <a:ext cx="8168420" cy="1842092"/>
            <a:chOff x="588936" y="1806562"/>
            <a:chExt cx="10952587" cy="1705001"/>
          </a:xfrm>
        </p:grpSpPr>
        <p:sp>
          <p:nvSpPr>
            <p:cNvPr id="7" name="Pentagon 6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প্রশ্ন-১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 flipH="1">
              <a:off x="3292654" y="1806562"/>
              <a:ext cx="8248869" cy="1557541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লখা কখন মায়ের পাশ থেকে উঠে পড়েছিল ?</a:t>
              </a:r>
              <a:endPara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1849" y="4818579"/>
            <a:ext cx="8138394" cy="1589394"/>
            <a:chOff x="631339" y="1539140"/>
            <a:chExt cx="10952587" cy="1705001"/>
          </a:xfrm>
        </p:grpSpPr>
        <p:sp>
          <p:nvSpPr>
            <p:cNvPr id="10" name="Pentagon 9"/>
            <p:cNvSpPr/>
            <p:nvPr/>
          </p:nvSpPr>
          <p:spPr>
            <a:xfrm>
              <a:off x="631339" y="1539140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৩ 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 flipH="1">
              <a:off x="3335057" y="1539140"/>
              <a:ext cx="8248869" cy="1705001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কোন অবস্থায় লখা দৌড়াতে লাগল ? </a:t>
              </a:r>
              <a:endPara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1221" y="3171115"/>
            <a:ext cx="8168418" cy="1644350"/>
            <a:chOff x="588936" y="1806562"/>
            <a:chExt cx="10952587" cy="1705001"/>
          </a:xfrm>
        </p:grpSpPr>
        <p:sp>
          <p:nvSpPr>
            <p:cNvPr id="13" name="Pentagon 12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২ 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 flipH="1">
              <a:off x="3292654" y="1806562"/>
              <a:ext cx="8248869" cy="1705001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লখার কোন পায়ে খঁচ করে কাটা ঢুকে গিয়েছিল ? </a:t>
              </a:r>
              <a:endPara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Pentagon 14"/>
          <p:cNvSpPr/>
          <p:nvPr/>
        </p:nvSpPr>
        <p:spPr>
          <a:xfrm flipH="1">
            <a:off x="2591680" y="1393917"/>
            <a:ext cx="6870975" cy="1682776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BD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ভোররাতে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2568159" y="3083599"/>
            <a:ext cx="6894496" cy="1682776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BD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 পায়ে 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 flipH="1">
            <a:off x="2591682" y="4763554"/>
            <a:ext cx="6857118" cy="1682776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প্যান্ট আধা খসা অবস্থায়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2744082" y="4915954"/>
            <a:ext cx="6857118" cy="1682776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প্যান্ট আধা খসা অবস্থায়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6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1" y="2814250"/>
            <a:ext cx="7833478" cy="3393174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83655" y="6447435"/>
            <a:ext cx="1117212" cy="363261"/>
          </a:xfrm>
        </p:spPr>
        <p:txBody>
          <a:bodyPr/>
          <a:lstStyle/>
          <a:p>
            <a:fld id="{0234EFFA-6DB0-45E3-94F0-C361D7272E58}" type="datetime1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8925" y="6504645"/>
            <a:ext cx="684419" cy="325773"/>
          </a:xfrm>
        </p:spPr>
        <p:txBody>
          <a:bodyPr/>
          <a:lstStyle/>
          <a:p>
            <a:fld id="{98B791D4-ABF2-4A16-B3DD-1A975CDA2D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5375" y="215124"/>
            <a:ext cx="5683870" cy="181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1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একুশে</a:t>
            </a:r>
            <a:endParaRPr lang="bn-BD" sz="111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3043" y="2067634"/>
            <a:ext cx="404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আবুবকর সিদ্দিক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0549" y="1780481"/>
            <a:ext cx="26231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alt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alt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altLang="en-US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3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652" y="6451292"/>
            <a:ext cx="679631" cy="365125"/>
          </a:xfrm>
        </p:spPr>
        <p:txBody>
          <a:bodyPr/>
          <a:lstStyle/>
          <a:p>
            <a:fld id="{46A4ACF1-5EFF-4A6C-8CF0-F0A1173CCEC8}" type="datetime1">
              <a:rPr lang="en-US" sz="900" smtClean="0"/>
              <a:pPr/>
              <a:t>6/20/2021</a:t>
            </a:fld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8051" y="6439694"/>
            <a:ext cx="393120" cy="365125"/>
          </a:xfrm>
        </p:spPr>
        <p:txBody>
          <a:bodyPr/>
          <a:lstStyle/>
          <a:p>
            <a:fld id="{A4D802D7-EE64-448F-9B8B-93D9BBD500AC}" type="slidenum">
              <a:rPr lang="en-US" sz="1050" smtClean="0"/>
              <a:pPr/>
              <a:t>5</a:t>
            </a:fld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319826" y="3352140"/>
            <a:ext cx="11872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তুলোমিঠে, মগডাল,শহিদ মিনার, প্রভাত ফেরি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অনুচ্ছেদ রচনা 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7920" y="1967146"/>
            <a:ext cx="12309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অংশ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(একটা খেঁকশেয়াল – আঁ আঁ আঁ আঁ পর্যন্ত) শুদ্ধ উচ্চারণে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রবে।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466" y="919421"/>
            <a:ext cx="6043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392" y="4675579"/>
            <a:ext cx="11752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‘মানুষের ইচ্ছাশক্তির কাছে শারীরিক প্রতিবন্ধকতা তুচ্ছ’- কথাটি ব্যাখ্যা ক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রতে পারবে।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423" y="95219"/>
            <a:ext cx="3363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1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</p:spPr>
        <p:txBody>
          <a:bodyPr/>
          <a:lstStyle/>
          <a:p>
            <a:fld id="{46A4ACF1-5EFF-4A6C-8CF0-F0A1173CCEC8}" type="datetime1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8050" y="6439694"/>
            <a:ext cx="561975" cy="365125"/>
          </a:xfrm>
        </p:spPr>
        <p:txBody>
          <a:bodyPr/>
          <a:lstStyle/>
          <a:p>
            <a:fld id="{A4D802D7-EE64-448F-9B8B-93D9BBD500A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892" y="144162"/>
            <a:ext cx="6840217" cy="186204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115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IN" sz="115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219" y="3248167"/>
            <a:ext cx="8578826" cy="17543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 খেকশিয়াল বুঝি তাকিয়ে দেখছিল তাকে। দেখুক গে। এখন ভয় ভয় করলে দেরি হয়ে যাবে। কাজেই এবার চোখ- কান বুঝে দৌড় শুরু করতে হলো তাকে।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63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</p:spPr>
        <p:txBody>
          <a:bodyPr/>
          <a:lstStyle/>
          <a:p>
            <a:fld id="{46A4ACF1-5EFF-4A6C-8CF0-F0A1173CCEC8}" type="datetime1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8050" y="6439694"/>
            <a:ext cx="561975" cy="365125"/>
          </a:xfrm>
        </p:spPr>
        <p:txBody>
          <a:bodyPr/>
          <a:lstStyle/>
          <a:p>
            <a:fld id="{A4D802D7-EE64-448F-9B8B-93D9BBD500A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11321" y="2477929"/>
            <a:ext cx="6524861" cy="186204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115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6000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89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70" t="14477" r="3788" b="13881"/>
          <a:stretch/>
        </p:blipFill>
        <p:spPr>
          <a:xfrm>
            <a:off x="2496572" y="225816"/>
            <a:ext cx="3668639" cy="2456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</p:spPr>
        <p:txBody>
          <a:bodyPr/>
          <a:lstStyle/>
          <a:p>
            <a:fld id="{46A4ACF1-5EFF-4A6C-8CF0-F0A1173CCEC8}" type="datetime1">
              <a:rPr lang="en-US" sz="1050" smtClean="0"/>
              <a:pPr/>
              <a:t>6/20/2021</a:t>
            </a:fld>
            <a:endParaRPr lang="en-US" sz="105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8050" y="6439694"/>
            <a:ext cx="561975" cy="365125"/>
          </a:xfrm>
        </p:spPr>
        <p:txBody>
          <a:bodyPr/>
          <a:lstStyle/>
          <a:p>
            <a:fld id="{A4D802D7-EE64-448F-9B8B-93D9BBD500AC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6" name="Pentagon 5"/>
          <p:cNvSpPr/>
          <p:nvPr/>
        </p:nvSpPr>
        <p:spPr>
          <a:xfrm>
            <a:off x="163773" y="1010649"/>
            <a:ext cx="2278847" cy="981454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তুলোমিঠে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14300" y="4162288"/>
            <a:ext cx="1946183" cy="886932"/>
          </a:xfrm>
          <a:prstGeom prst="homePlate">
            <a:avLst>
              <a:gd name="adj" fmla="val 38673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মগডাল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6219164" y="1010649"/>
            <a:ext cx="2734384" cy="886932"/>
          </a:xfrm>
          <a:prstGeom prst="homePlate">
            <a:avLst>
              <a:gd name="adj" fmla="val 0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হাওয়াই মিঠাই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83" y="3399247"/>
            <a:ext cx="4104728" cy="2699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entagon 9"/>
          <p:cNvSpPr/>
          <p:nvPr/>
        </p:nvSpPr>
        <p:spPr>
          <a:xfrm>
            <a:off x="6219164" y="4109253"/>
            <a:ext cx="2734384" cy="886932"/>
          </a:xfrm>
          <a:prstGeom prst="homePlate">
            <a:avLst>
              <a:gd name="adj" fmla="val 0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উঁচু ডাল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saju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823" y="3452282"/>
            <a:ext cx="4044388" cy="2646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363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85" y="3634408"/>
            <a:ext cx="3467100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</p:spPr>
        <p:txBody>
          <a:bodyPr/>
          <a:lstStyle/>
          <a:p>
            <a:fld id="{46A4ACF1-5EFF-4A6C-8CF0-F0A1173CCEC8}" type="datetime1">
              <a:rPr lang="en-US" sz="1050" smtClean="0"/>
              <a:pPr/>
              <a:t>6/20/2021</a:t>
            </a:fld>
            <a:endParaRPr lang="en-US" sz="105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8050" y="6439694"/>
            <a:ext cx="561975" cy="365125"/>
          </a:xfrm>
        </p:spPr>
        <p:txBody>
          <a:bodyPr/>
          <a:lstStyle/>
          <a:p>
            <a:fld id="{A4D802D7-EE64-448F-9B8B-93D9BBD500AC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6" name="Pentagon 5"/>
          <p:cNvSpPr/>
          <p:nvPr/>
        </p:nvSpPr>
        <p:spPr>
          <a:xfrm>
            <a:off x="181166" y="792878"/>
            <a:ext cx="2723239" cy="981454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entagon 6"/>
          <p:cNvSpPr/>
          <p:nvPr/>
        </p:nvSpPr>
        <p:spPr>
          <a:xfrm rot="2009904">
            <a:off x="114300" y="2977728"/>
            <a:ext cx="2797791" cy="886932"/>
          </a:xfrm>
          <a:prstGeom prst="homePlate">
            <a:avLst>
              <a:gd name="adj" fmla="val 38673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910914" y="996706"/>
            <a:ext cx="2989475" cy="886932"/>
          </a:xfrm>
          <a:prstGeom prst="homePlate">
            <a:avLst>
              <a:gd name="adj" fmla="val 0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শহিদের স্মৃতি রক্ষার জন্য নির্মিত মিনার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844109" y="3421193"/>
            <a:ext cx="4408255" cy="2760054"/>
          </a:xfrm>
          <a:prstGeom prst="homePlate">
            <a:avLst>
              <a:gd name="adj" fmla="val 0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ভোরবেলা দল বেঁধে পাড়ায় পাড়ায় গান গেয়ে সবাইকে জাগিয়ে তোলার অনুষ্ঠান বিশেষ।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17" y="599367"/>
            <a:ext cx="2946894" cy="1970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267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416</Words>
  <Application>Microsoft Office PowerPoint</Application>
  <PresentationFormat>Custom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27</cp:revision>
  <dcterms:created xsi:type="dcterms:W3CDTF">2019-11-06T17:21:52Z</dcterms:created>
  <dcterms:modified xsi:type="dcterms:W3CDTF">2021-06-21T05:18:18Z</dcterms:modified>
</cp:coreProperties>
</file>