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1" r:id="rId3"/>
    <p:sldId id="272" r:id="rId4"/>
    <p:sldId id="274" r:id="rId5"/>
    <p:sldId id="259" r:id="rId6"/>
    <p:sldId id="260" r:id="rId7"/>
    <p:sldId id="277" r:id="rId8"/>
    <p:sldId id="264" r:id="rId9"/>
    <p:sldId id="261" r:id="rId10"/>
    <p:sldId id="269" r:id="rId11"/>
    <p:sldId id="276" r:id="rId12"/>
    <p:sldId id="265" r:id="rId13"/>
    <p:sldId id="266" r:id="rId14"/>
    <p:sldId id="267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40813-DD1E-4E8C-9418-F4782034ED6B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5ACAD-2120-4BEC-816A-ECDEB0225D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93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23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5ACAD-2120-4BEC-816A-ECDEB0225D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7489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ভিডিওটি দেখিয়ে</a:t>
            </a:r>
            <a:r>
              <a:rPr lang="bn-BD" baseline="0" dirty="0" smtClean="0"/>
              <a:t> </a:t>
            </a:r>
            <a:r>
              <a:rPr lang="en-US" baseline="0" dirty="0" err="1" smtClean="0"/>
              <a:t>এন্টি</a:t>
            </a:r>
            <a:r>
              <a:rPr lang="bn-BD" baseline="0" dirty="0" smtClean="0"/>
              <a:t>ভাইরাস সম্পর্কে নিজস্ব মতামত দিয়ে পূর্ব জ্ঞান যাচাই করতে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228600"/>
            <a:ext cx="6705600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6972300" cy="50344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4149320972"/>
      </p:ext>
    </p:extLst>
  </p:cSld>
  <p:clrMapOvr>
    <a:masterClrMapping/>
  </p:clrMapOvr>
  <p:transition spd="med" advClick="0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7730" y="533400"/>
            <a:ext cx="8342870" cy="594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8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فهو لايعمل ليراه الناس، </a:t>
            </a:r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 </a:t>
            </a:r>
            <a:r>
              <a:rPr lang="bn-IN" sz="3200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সে লোক দেখানো কোন আমল করবে না ।</a:t>
            </a:r>
            <a:endParaRPr lang="en-US" sz="3200" dirty="0" smtClean="0">
              <a:ln w="10541" cmpd="sng"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n w="10541" cmpd="sng"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r>
              <a:rPr lang="ar-SA" sz="28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ويتحدثوا عن اعماله ، و يمدحوه، ويثنوا عليه، </a:t>
            </a:r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 যে লোকেরা তার আমলের আলোচনা করবে , প্রশংসা করবে ও তার গুণগান করবে।</a:t>
            </a:r>
            <a:endParaRPr lang="en-US" sz="2800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endParaRPr lang="bn-IN" sz="2800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r>
              <a:rPr lang="ar-SA" sz="28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فعلى المسلم ان يخلص النية فى كل عمل يقوم به حتى يتقبله الله منه ـ</a:t>
            </a:r>
          </a:p>
          <a:p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তাই মুসলমানের প্রতিটি কর্ম একনিষ্ঠ নিয়তে করা উচিত। যাতে আল্লাহ তা তার পক্ষ থেকে কবুল করেন।</a:t>
            </a:r>
            <a:endParaRPr lang="en-US" sz="2800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endParaRPr lang="bn-IN" sz="2800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r>
              <a:rPr lang="ar-SA" sz="28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لان الاعمال لا تقبل الا بشرطين : </a:t>
            </a:r>
            <a:r>
              <a:rPr lang="bn-IN" sz="28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 আমল সমুহ দুটি শর্ত ছাড়া গ্রহণ হয় না । </a:t>
            </a:r>
          </a:p>
        </p:txBody>
      </p:sp>
    </p:spTree>
    <p:extLst>
      <p:ext uri="{BB962C8B-B14F-4D97-AF65-F5344CB8AC3E}">
        <p14:creationId xmlns="" xmlns:p14="http://schemas.microsoft.com/office/powerpoint/2010/main" val="3452432987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916446"/>
            <a:ext cx="6477000" cy="836154"/>
          </a:xfrm>
          <a:prstGeom prst="roundRect">
            <a:avLst>
              <a:gd name="adj" fmla="val 15378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معنى الكلمات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40894"/>
            <a:ext cx="14477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امر</a:t>
            </a:r>
            <a:endParaRPr lang="en-US" sz="44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535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endParaRPr lang="en-US" sz="44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518794"/>
            <a:ext cx="14477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حال</a:t>
            </a:r>
            <a:endParaRPr lang="en-US" sz="48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5314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99" y="4591903"/>
            <a:ext cx="1447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مخلص</a:t>
            </a:r>
            <a:endParaRPr lang="en-US" sz="44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99" y="46046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নিষ্ঠ</a:t>
            </a:r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999" y="55698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جميع</a:t>
            </a:r>
            <a:endParaRPr lang="en-US" sz="48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99" y="55825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endParaRPr lang="ar-SA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1" y="2540894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صغير</a:t>
            </a:r>
            <a:endParaRPr lang="en-US" sz="48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1" y="25535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1" y="3518794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كبير</a:t>
            </a:r>
            <a:endParaRPr lang="en-US" sz="48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1" y="35314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5919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dirty="0">
                <a:ln w="10541" cmpd="sng">
                  <a:solidFill>
                    <a:schemeClr val="tx1"/>
                  </a:solidFill>
                  <a:prstDash val="solid"/>
                </a:ln>
              </a:rPr>
              <a:t>عمل </a:t>
            </a:r>
            <a:endParaRPr lang="en-US" sz="48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46046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5569803"/>
            <a:ext cx="1676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ln w="10541" cmpd="sng">
                  <a:solidFill>
                    <a:schemeClr val="tx1"/>
                  </a:solidFill>
                  <a:prstDash val="solid"/>
                </a:ln>
              </a:rPr>
              <a:t>يمدح</a:t>
            </a:r>
            <a:endParaRPr lang="en-US" sz="48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5582503"/>
            <a:ext cx="2057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6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0449601"/>
      </p:ext>
    </p:extLst>
  </p:cSld>
  <p:clrMapOvr>
    <a:masterClrMapping/>
  </p:clrMapOvr>
  <p:transition spd="med" advTm="0">
    <p:wedge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987" y="1752600"/>
            <a:ext cx="5783516" cy="38315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447800" y="700908"/>
            <a:ext cx="546976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50800"/>
                <a:solidFill>
                  <a:sysClr val="windowText" lastClr="000000"/>
                </a:solidFill>
                <a:effectLst/>
              </a:rPr>
              <a:t>كَيْفَ نَعْبُدُ اللهَ عَزَّ وَجَلَّ ؟</a:t>
            </a:r>
            <a:endParaRPr lang="en-US" sz="5400" b="1" cap="none" spc="0" dirty="0">
              <a:ln w="50800"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5560540"/>
            <a:ext cx="3656771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50800"/>
                <a:solidFill>
                  <a:sysClr val="windowText" lastClr="000000"/>
                </a:solidFill>
                <a:effectLst/>
              </a:rPr>
              <a:t>أَعْبُدُ اللهَ مُخْلِصًا</a:t>
            </a:r>
            <a:endParaRPr lang="en-US" sz="5400" b="1" cap="none" spc="0" dirty="0">
              <a:ln w="50800"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477" y="700908"/>
            <a:ext cx="7972054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54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54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54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করব</a:t>
            </a:r>
            <a:endParaRPr lang="en-US" sz="5400" b="1" cap="none" spc="0" dirty="0">
              <a:ln w="50800"/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486400"/>
            <a:ext cx="8105082" cy="83820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নিষ্ঠার</a:t>
            </a:r>
            <a:r>
              <a:rPr lang="en-US" sz="40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4000" b="1" cap="none" spc="0" dirty="0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50800"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করব</a:t>
            </a:r>
            <a:endParaRPr lang="en-US" sz="4000" b="1" cap="none" spc="0" dirty="0">
              <a:ln w="50800"/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6257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0" y="675446"/>
            <a:ext cx="2743200" cy="58477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200" b="1" i="1" dirty="0" smtClean="0"/>
              <a:t>حقق الكلمة التالية:</a:t>
            </a:r>
            <a:endParaRPr lang="en-US" sz="32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39962" y="1905000"/>
            <a:ext cx="4018929" cy="34778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b="1" u="sng" dirty="0" smtClean="0"/>
              <a:t>أَخَافُ</a:t>
            </a:r>
            <a:r>
              <a:rPr lang="ar-SA" sz="4400" b="1" dirty="0" smtClean="0"/>
              <a:t>:</a:t>
            </a:r>
          </a:p>
          <a:p>
            <a:pPr algn="r"/>
            <a:r>
              <a:rPr lang="ar-SA" sz="2400" b="1" dirty="0" smtClean="0"/>
              <a:t>صيغة:</a:t>
            </a:r>
            <a:r>
              <a:rPr lang="ar-SA" sz="2400" b="1" dirty="0"/>
              <a:t> </a:t>
            </a:r>
            <a:r>
              <a:rPr lang="ar-SA" sz="2400" dirty="0" smtClean="0"/>
              <a:t>واحد متكلم</a:t>
            </a:r>
          </a:p>
          <a:p>
            <a:pPr algn="r"/>
            <a:r>
              <a:rPr lang="ar-SA" sz="2400" b="1" dirty="0" smtClean="0"/>
              <a:t>بحث</a:t>
            </a:r>
            <a:r>
              <a:rPr lang="ar-SA" sz="2400" dirty="0" smtClean="0"/>
              <a:t>: اثبات فعل مضارع معروف</a:t>
            </a:r>
          </a:p>
          <a:p>
            <a:pPr algn="r"/>
            <a:r>
              <a:rPr lang="ar-SA" sz="2400" b="1" dirty="0" smtClean="0"/>
              <a:t>باب</a:t>
            </a:r>
            <a:r>
              <a:rPr lang="ar-SA" sz="2400" dirty="0" smtClean="0"/>
              <a:t>:  سمع يسمع</a:t>
            </a:r>
          </a:p>
          <a:p>
            <a:pPr algn="r"/>
            <a:r>
              <a:rPr lang="ar-SA" sz="2400" b="1" dirty="0" smtClean="0"/>
              <a:t>مصدر</a:t>
            </a:r>
            <a:r>
              <a:rPr lang="ar-SA" sz="2400" dirty="0" smtClean="0"/>
              <a:t>: الخوف</a:t>
            </a:r>
          </a:p>
          <a:p>
            <a:pPr algn="r"/>
            <a:r>
              <a:rPr lang="ar-SA" sz="2400" b="1" dirty="0" smtClean="0"/>
              <a:t>مادة:  </a:t>
            </a:r>
            <a:r>
              <a:rPr lang="ar-SA" sz="2400" dirty="0" smtClean="0"/>
              <a:t>خ-و-ف</a:t>
            </a:r>
          </a:p>
          <a:p>
            <a:pPr algn="r"/>
            <a:r>
              <a:rPr lang="ar-SA" sz="2400" b="1" dirty="0" smtClean="0"/>
              <a:t>جنس</a:t>
            </a:r>
            <a:r>
              <a:rPr lang="ar-SA" sz="2400" dirty="0" smtClean="0"/>
              <a:t>:  اجوف واوى</a:t>
            </a:r>
          </a:p>
          <a:p>
            <a:pPr algn="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/>
              <a:t>معنى: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7816" y="1905000"/>
            <a:ext cx="4018929" cy="3477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b="1" u="sng" dirty="0" smtClean="0"/>
              <a:t>يُقِيْمُوْا</a:t>
            </a:r>
            <a:r>
              <a:rPr lang="ar-SA" sz="4400" b="1" dirty="0" smtClean="0"/>
              <a:t>:</a:t>
            </a:r>
          </a:p>
          <a:p>
            <a:pPr algn="r"/>
            <a:r>
              <a:rPr lang="ar-SA" sz="2400" b="1" dirty="0" smtClean="0"/>
              <a:t>صيغة:</a:t>
            </a:r>
            <a:r>
              <a:rPr lang="ar-SA" sz="2400" b="1" dirty="0"/>
              <a:t> </a:t>
            </a:r>
            <a:r>
              <a:rPr lang="ar-SA" sz="2400" dirty="0" smtClean="0"/>
              <a:t>جمع مذكر غائب </a:t>
            </a:r>
          </a:p>
          <a:p>
            <a:pPr algn="r"/>
            <a:r>
              <a:rPr lang="ar-SA" sz="2400" b="1" dirty="0" smtClean="0"/>
              <a:t>بحث</a:t>
            </a:r>
            <a:r>
              <a:rPr lang="ar-SA" sz="2400" dirty="0" smtClean="0"/>
              <a:t>: اثبات فعل مضارع معروف</a:t>
            </a:r>
          </a:p>
          <a:p>
            <a:pPr algn="r"/>
            <a:r>
              <a:rPr lang="ar-SA" sz="2400" b="1" dirty="0" smtClean="0"/>
              <a:t>باب</a:t>
            </a:r>
            <a:r>
              <a:rPr lang="ar-SA" sz="2400" dirty="0" smtClean="0"/>
              <a:t>:  افعال</a:t>
            </a:r>
          </a:p>
          <a:p>
            <a:pPr algn="r"/>
            <a:r>
              <a:rPr lang="ar-SA" sz="2400" b="1" dirty="0" smtClean="0"/>
              <a:t>مصدر</a:t>
            </a:r>
            <a:r>
              <a:rPr lang="ar-SA" sz="2400" dirty="0" smtClean="0"/>
              <a:t>: الاقامة</a:t>
            </a:r>
          </a:p>
          <a:p>
            <a:pPr algn="r"/>
            <a:r>
              <a:rPr lang="ar-SA" sz="2400" b="1" dirty="0" smtClean="0"/>
              <a:t>مادة:  </a:t>
            </a:r>
            <a:r>
              <a:rPr lang="ar-SA" sz="2400" dirty="0" smtClean="0"/>
              <a:t>ق-و-م</a:t>
            </a:r>
          </a:p>
          <a:p>
            <a:pPr algn="r"/>
            <a:r>
              <a:rPr lang="ar-SA" sz="2400" b="1" dirty="0" smtClean="0"/>
              <a:t>جنس</a:t>
            </a:r>
            <a:r>
              <a:rPr lang="ar-SA" sz="2400" dirty="0" smtClean="0"/>
              <a:t>:  اجوف واوى</a:t>
            </a:r>
          </a:p>
          <a:p>
            <a:pPr algn="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/>
              <a:t>معنى: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656890007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648200"/>
            <a:ext cx="80010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নসের শাব্দিক ও পারিভাষিক অর্থ </a:t>
            </a:r>
            <a:r>
              <a:rPr lang="en-US" sz="4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ভালভাবে</a:t>
            </a:r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আসবে।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4" y="595546"/>
            <a:ext cx="5528965" cy="39575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81600" y="2272823"/>
            <a:ext cx="2632452" cy="92333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432732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226 0.00139 L 0.09774 0.0013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 smtClean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3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066800"/>
            <a:ext cx="4086225" cy="101566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bn-BD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95052729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6 4.81481E-6 L -2.77778E-6 -0.07223 " pathEditMode="relative" rAng="0" ptsTypes="AA">
                                      <p:cBhvr>
                                        <p:cTn id="1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884" y="405825"/>
            <a:ext cx="5723616" cy="76944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676400"/>
            <a:ext cx="5486400" cy="22467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MA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محمد</a:t>
            </a:r>
            <a:r>
              <a:rPr lang="ar-MA" sz="6000" b="1" dirty="0" smtClean="0">
                <a:solidFill>
                  <a:srgbClr val="00B050"/>
                </a:solidFill>
                <a:latin typeface="Arabic Typesetting"/>
                <a:cs typeface="Arabic Typesetting"/>
                <a:sym typeface="Symbol"/>
              </a:rPr>
              <a:t>ﴰﺲالاسلام</a:t>
            </a:r>
            <a:r>
              <a:rPr lang="ar-MA" sz="6000" b="1" dirty="0" smtClean="0">
                <a:latin typeface="Arabic Typesetting"/>
                <a:cs typeface="Arabic Typesetting"/>
                <a:sym typeface="Symbol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ar-MA" sz="6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ar-MA" sz="3600" b="1" dirty="0" smtClean="0">
                <a:latin typeface="NikoshBAN" pitchFamily="2" charset="0"/>
                <a:cs typeface="NikoshBAN" pitchFamily="2" charset="0"/>
              </a:rPr>
              <a:t>مساعد مؤلفى العرابى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b="1" dirty="0" smtClean="0">
                <a:latin typeface="Arabic Typesetting"/>
                <a:cs typeface="Arabic Typesetting"/>
              </a:rPr>
              <a:t> </a:t>
            </a:r>
            <a:r>
              <a:rPr lang="ar-AE" sz="4400" b="1" dirty="0" smtClean="0">
                <a:latin typeface="Arabic Typesetting"/>
                <a:cs typeface="Arabic Typesetting"/>
              </a:rPr>
              <a:t>مدرسة</a:t>
            </a:r>
            <a:r>
              <a:rPr lang="en-US" sz="4400" b="1" dirty="0" smtClean="0">
                <a:latin typeface="Arabic Typesetting"/>
                <a:cs typeface="Arabic Typesetting"/>
              </a:rPr>
              <a:t> </a:t>
            </a:r>
            <a:r>
              <a:rPr lang="ar-AE" sz="4400" b="1" dirty="0" smtClean="0">
                <a:latin typeface="Arabic Typesetting"/>
                <a:cs typeface="Arabic Typesetting"/>
              </a:rPr>
              <a:t>بلخة</a:t>
            </a:r>
            <a:r>
              <a:rPr lang="en-US" sz="4400" b="1" dirty="0" smtClean="0">
                <a:latin typeface="Arabic Typesetting"/>
                <a:cs typeface="Arabic Typesetting"/>
              </a:rPr>
              <a:t> </a:t>
            </a:r>
            <a:r>
              <a:rPr lang="ar-AE" sz="4400" b="1" dirty="0" smtClean="0">
                <a:latin typeface="Arabic Typesetting"/>
                <a:cs typeface="Arabic Typesetting"/>
              </a:rPr>
              <a:t>داخل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AE" sz="4400" b="1" dirty="0" smtClean="0">
                <a:latin typeface="Arabic Typesetting"/>
                <a:cs typeface="Arabic Typesetting"/>
              </a:rPr>
              <a:t>خادجية</a:t>
            </a:r>
            <a:r>
              <a:rPr lang="en-US" sz="4400" b="1" dirty="0" smtClean="0">
                <a:latin typeface="Arabic Typesetting"/>
                <a:cs typeface="Arabic Typesetting"/>
              </a:rPr>
              <a:t> </a:t>
            </a:r>
            <a:r>
              <a:rPr lang="ar-AE" sz="4400" b="1" dirty="0" smtClean="0">
                <a:latin typeface="Arabic Typesetting"/>
                <a:cs typeface="Arabic Typesetting"/>
              </a:rPr>
              <a:t>يونس</a:t>
            </a:r>
            <a:r>
              <a:rPr lang="en-US" sz="3600" b="1" dirty="0" smtClean="0">
                <a:latin typeface="Arabic Typesetting"/>
                <a:cs typeface="Arabic Typesetting"/>
              </a:rPr>
              <a:t>   </a:t>
            </a:r>
            <a:endParaRPr lang="ar-MA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495800"/>
            <a:ext cx="8610600" cy="20005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শামছুল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ইউনূস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খাদিজিয়া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ঈশ্বরগঞ্জ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01746-859324</a:t>
            </a:r>
            <a:r>
              <a:rPr lang="ar-MA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21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/06/2021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mdshamsulislam999@gmail.com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\Desktop\cddd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30480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1279199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609600"/>
            <a:ext cx="64008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b="1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7503" y="1985319"/>
            <a:ext cx="4161930" cy="4197584"/>
          </a:xfrm>
          <a:prstGeom prst="rect">
            <a:avLst/>
          </a:prstGeom>
          <a:noFill/>
          <a:ln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3305" y="2057400"/>
            <a:ext cx="4069570" cy="25585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0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0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 </a:t>
            </a:r>
            <a:r>
              <a:rPr lang="en-US" sz="40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ইউনিট</a:t>
            </a:r>
            <a:endParaRPr lang="en-US" sz="4000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0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4425821"/>
            <a:ext cx="5251542" cy="1757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اللغة العربية الاتصالية</a:t>
            </a:r>
          </a:p>
          <a:p>
            <a:pPr algn="ctr"/>
            <a:r>
              <a:rPr lang="ar-SA" sz="36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الصف التاسع</a:t>
            </a:r>
          </a:p>
          <a:p>
            <a:pPr algn="ctr"/>
            <a:r>
              <a:rPr lang="ar-SA" sz="36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الوحدة السادسة</a:t>
            </a:r>
            <a:endParaRPr lang="en-US" sz="36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95" t="9730" r="5283" b="13334"/>
          <a:stretch/>
        </p:blipFill>
        <p:spPr>
          <a:xfrm>
            <a:off x="1143000" y="2236140"/>
            <a:ext cx="3056291" cy="347885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533400" y="1985319"/>
            <a:ext cx="3581400" cy="4197584"/>
          </a:xfrm>
          <a:prstGeom prst="rect">
            <a:avLst/>
          </a:prstGeom>
          <a:noFill/>
          <a:ln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966451"/>
      </p:ext>
    </p:extLst>
  </p:cSld>
  <p:clrMapOvr>
    <a:masterClrMapping/>
  </p:clrMapOvr>
  <p:transition spd="slow" advClick="0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الصوار وقالوا - </a:t>
            </a:r>
            <a:endParaRPr lang="en-US" sz="4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04983"/>
            <a:ext cx="2438399" cy="136550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494" y="1191378"/>
            <a:ext cx="3017012" cy="1856622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623" y="3810000"/>
            <a:ext cx="2859377" cy="2042748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2747" y="29819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928948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সেজদা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299662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হজ্জ্ব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58775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নামায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55" y="3810000"/>
            <a:ext cx="2716645" cy="2042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77765362"/>
      </p:ext>
    </p:extLst>
  </p:cSld>
  <p:clrMapOvr>
    <a:masterClrMapping/>
  </p:clrMapOvr>
  <p:transition spd="med" advTm="0">
    <p:wedge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0173" y="609601"/>
            <a:ext cx="80772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ar-SA" sz="600" b="1" cap="none" spc="0" dirty="0" smtClean="0">
                <a:ln w="1905"/>
                <a:blipFill>
                  <a:blip r:embed="rId4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الدرس اليوم</a:t>
            </a:r>
            <a:r>
              <a:rPr lang="ar-SA" sz="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ar-SA" sz="600" b="1" cap="none" spc="0" dirty="0" smtClean="0">
                <a:ln w="1905"/>
                <a:blipFill>
                  <a:blip r:embed="rId5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عبادة الله بالاخلاص</a:t>
            </a:r>
            <a:endParaRPr lang="en-US" sz="600" b="1" cap="none" spc="0" dirty="0">
              <a:ln w="1905"/>
              <a:blipFill>
                <a:blip r:embed="rId5"/>
                <a:tile tx="0" ty="0" sx="100000" sy="100000" flip="none" algn="tl"/>
              </a:blip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366665"/>
            <a:ext cx="8077200" cy="334833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none" spc="-15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cap="none" spc="-15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-15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spc="-15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-15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spc="-15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ইখলাসের</a:t>
            </a:r>
            <a:r>
              <a:rPr lang="en-US" sz="5400" b="1" spc="-15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b="1" spc="-15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5400" b="1" spc="-15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endParaRPr lang="en-US" sz="5400" b="1" cap="none" spc="-15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62804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05000" y="609600"/>
            <a:ext cx="2141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الاستفادة</a:t>
            </a:r>
            <a:endParaRPr lang="en-US" sz="5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002" y="3810000"/>
            <a:ext cx="81534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en-US" sz="2400" u="sng" cap="none" spc="0" dirty="0" smtClean="0">
                <a:ln w="11430"/>
                <a:solidFill>
                  <a:srgbClr val="7030A0"/>
                </a:solidFill>
              </a:rPr>
              <a:t> *</a:t>
            </a:r>
            <a:r>
              <a:rPr lang="ar-SA" sz="2400" u="sng" cap="none" spc="0" dirty="0" smtClean="0">
                <a:ln w="11430"/>
                <a:solidFill>
                  <a:srgbClr val="7030A0"/>
                </a:solidFill>
              </a:rPr>
              <a:t>يستطيع الطلاب بعد الفراغة الدرس---</a:t>
            </a:r>
          </a:p>
          <a:p>
            <a:pPr algn="r" rtl="1"/>
            <a:r>
              <a:rPr lang="ar-SA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ا) ان يبين اهمية الاخلاص فى العبادة-</a:t>
            </a:r>
          </a:p>
          <a:p>
            <a:pPr algn="r" rtl="1"/>
            <a:r>
              <a:rPr lang="ar-SA" sz="2400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ب) ان يقول بعض الايات و الاحاديث</a:t>
            </a:r>
            <a:r>
              <a:rPr lang="en-US" sz="2400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400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المنتخبة فى الاخلاص-</a:t>
            </a:r>
          </a:p>
          <a:p>
            <a:pPr algn="r" rtl="1"/>
            <a:r>
              <a:rPr lang="ar-SA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ج) ان يشرح الاخلاص سلاح قوى للمؤمنين-</a:t>
            </a:r>
            <a:endParaRPr lang="ar-SA" sz="2400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 rtl="1"/>
            <a:endParaRPr lang="en-US" sz="2400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4059" y="609600"/>
            <a:ext cx="2299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7359" y="1466841"/>
            <a:ext cx="81534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u="sng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* এ </a:t>
            </a:r>
            <a:r>
              <a:rPr lang="en-US" sz="2800" u="sng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u="sng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u="sng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u="sng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-------</a:t>
            </a:r>
          </a:p>
          <a:p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ইবাদতে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ইখলাসের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ইখলাস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cap="none" spc="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cap="none" spc="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ইখলাস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মুমিনের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হাতিয়ার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;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2800" cap="none" spc="0" dirty="0">
              <a:ln w="1143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1244938"/>
      </p:ext>
    </p:extLst>
  </p:cSld>
  <p:clrMapOvr>
    <a:masterClrMapping/>
  </p:clrMapOvr>
  <p:transition spd="med" advTm="0">
    <p:wedge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5160" y="1045168"/>
            <a:ext cx="3164649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ماذا يفعلون ؟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0752" y="5410199"/>
            <a:ext cx="4365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يسجدون المخلوق-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739" y="2438400"/>
            <a:ext cx="269748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5" y="2438400"/>
            <a:ext cx="2634913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1447800" y="914400"/>
            <a:ext cx="647914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এইসব</a:t>
            </a:r>
            <a:r>
              <a:rPr lang="en-US" sz="4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sz="4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4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8639" y="5487144"/>
            <a:ext cx="8688597" cy="76944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এইসব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পীর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40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61" y="2324100"/>
            <a:ext cx="3141483" cy="2362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214374005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739" y="2438400"/>
            <a:ext cx="269748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5" y="2438400"/>
            <a:ext cx="2634913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375745" y="810161"/>
            <a:ext cx="8202887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এইসব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পীরকে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সিজদা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গুণাহ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5105400"/>
            <a:ext cx="8307803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এইসব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পীরকে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সিজদা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শিরক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গুণাহ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62200"/>
            <a:ext cx="3141483" cy="2362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745274922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7730" y="533400"/>
            <a:ext cx="834287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cap="none" spc="0" dirty="0" smtClean="0">
                <a:ln w="1143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 খাতায় লিখ</a:t>
            </a:r>
            <a:endParaRPr lang="ar-SA" sz="4800" cap="none" spc="0" dirty="0" smtClean="0">
              <a:ln w="11430"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</a:endParaRPr>
          </a:p>
          <a:p>
            <a:r>
              <a:rPr lang="ar-SA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امر الله جل جلاله نبيه صلى الله عليه وسلم  ان يعبده فى حال كونه،</a:t>
            </a:r>
          </a:p>
          <a:p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আল্লাহ তায়ালা তার নবীকে সকল অবস্থায় আল্লাহর ইবাদত করতে নির্দেশ দিয়েছেন।</a:t>
            </a:r>
          </a:p>
          <a:p>
            <a:endParaRPr lang="en-US" sz="28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en-US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مخلصا له فى عبادته </a:t>
            </a:r>
            <a:r>
              <a:rPr lang="en-US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  </a:t>
            </a:r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নিষ্ঠার সাথে তার ইবাদত।</a:t>
            </a:r>
            <a:endParaRPr lang="en-US" sz="28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endParaRPr lang="bn-IN" sz="28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ar-SA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 -من جميع انواع الشرك صغيرها و كبيرها ـ </a:t>
            </a:r>
          </a:p>
          <a:p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ছোট বড় সকল প্রকার শিরক থেকে মুক্ত হয়ে ।</a:t>
            </a:r>
            <a:endParaRPr lang="en-US" sz="28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endParaRPr lang="bn-IN" sz="28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ar-SA" sz="28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فالاخلاص هو ان يجعل المسلم كل اعماله لله سبحانه ابتغاء مرضاته،</a:t>
            </a:r>
          </a:p>
          <a:p>
            <a:r>
              <a:rPr lang="bn-IN" sz="28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ইখলাস হচ্ছে একজন মুসলমান তার সকল কর্ম মহান আল্লহর সন্তুষ্টি কামনায় করবে।</a:t>
            </a:r>
            <a:endParaRPr lang="en-US" sz="2800" cap="none" spc="0" dirty="0">
              <a:ln w="11430"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6669066"/>
      </p:ext>
    </p:extLst>
  </p:cSld>
  <p:clrMapOvr>
    <a:masterClrMapping/>
  </p:clrMapOvr>
  <p:transition spd="med" advTm="0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522</Words>
  <Application>Microsoft Office PowerPoint</Application>
  <PresentationFormat>On-screen Show (4:3)</PresentationFormat>
  <Paragraphs>110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s</cp:lastModifiedBy>
  <cp:revision>152</cp:revision>
  <dcterms:created xsi:type="dcterms:W3CDTF">2006-08-16T00:00:00Z</dcterms:created>
  <dcterms:modified xsi:type="dcterms:W3CDTF">2021-06-21T10:30:25Z</dcterms:modified>
</cp:coreProperties>
</file>