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46A20-7C83-409D-A54B-3751552CD347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E6AAA7E-4652-41BB-A1E3-4FD0036FBA84}">
      <dgm:prSet phldrT="[Text]"/>
      <dgm:spPr/>
      <dgm:t>
        <a:bodyPr/>
        <a:lstStyle/>
        <a:p>
          <a:r>
            <a:rPr lang="en-GB" dirty="0" smtClean="0"/>
            <a:t>New word</a:t>
          </a:r>
          <a:endParaRPr lang="en-GB" dirty="0"/>
        </a:p>
      </dgm:t>
    </dgm:pt>
    <dgm:pt modelId="{7334C80A-BF8F-4FBB-9A6E-727FA4A40829}" type="parTrans" cxnId="{D4F07C44-0E26-4C25-91AB-FEE12A6BF2E4}">
      <dgm:prSet/>
      <dgm:spPr/>
      <dgm:t>
        <a:bodyPr/>
        <a:lstStyle/>
        <a:p>
          <a:endParaRPr lang="en-GB"/>
        </a:p>
      </dgm:t>
    </dgm:pt>
    <dgm:pt modelId="{145D16B9-C1D0-4685-BE88-8623CEF4D941}" type="sibTrans" cxnId="{D4F07C44-0E26-4C25-91AB-FEE12A6BF2E4}">
      <dgm:prSet/>
      <dgm:spPr/>
      <dgm:t>
        <a:bodyPr/>
        <a:lstStyle/>
        <a:p>
          <a:endParaRPr lang="en-GB"/>
        </a:p>
      </dgm:t>
    </dgm:pt>
    <dgm:pt modelId="{C3677BE6-B17F-433D-88C0-48F5A338D309}">
      <dgm:prSet phldrT="[Text]"/>
      <dgm:spPr/>
      <dgm:t>
        <a:bodyPr/>
        <a:lstStyle/>
        <a:p>
          <a:r>
            <a:rPr lang="en-US" dirty="0" smtClean="0"/>
            <a:t>fit</a:t>
          </a:r>
          <a:endParaRPr lang="en-GB" dirty="0"/>
        </a:p>
      </dgm:t>
    </dgm:pt>
    <dgm:pt modelId="{72488360-25D3-432D-AA51-0B37CF4F519B}" type="parTrans" cxnId="{5C885007-BC18-4C80-A858-EECFFA12B997}">
      <dgm:prSet/>
      <dgm:spPr/>
      <dgm:t>
        <a:bodyPr/>
        <a:lstStyle/>
        <a:p>
          <a:endParaRPr lang="en-GB"/>
        </a:p>
      </dgm:t>
    </dgm:pt>
    <dgm:pt modelId="{E156C04E-B013-448F-86E2-68D46ED79BD2}" type="sibTrans" cxnId="{5C885007-BC18-4C80-A858-EECFFA12B997}">
      <dgm:prSet/>
      <dgm:spPr/>
      <dgm:t>
        <a:bodyPr/>
        <a:lstStyle/>
        <a:p>
          <a:endParaRPr lang="en-GB"/>
        </a:p>
      </dgm:t>
    </dgm:pt>
    <dgm:pt modelId="{83AB2BC5-1101-4E72-AA5E-14F0AEE97149}">
      <dgm:prSet phldrT="[Text]"/>
      <dgm:spPr/>
      <dgm:t>
        <a:bodyPr/>
        <a:lstStyle/>
        <a:p>
          <a:r>
            <a:rPr lang="en-US" dirty="0" smtClean="0"/>
            <a:t>painting</a:t>
          </a:r>
          <a:endParaRPr lang="en-GB" dirty="0"/>
        </a:p>
      </dgm:t>
    </dgm:pt>
    <dgm:pt modelId="{AE0DFD5A-648B-4F61-9AD3-7FF360570285}" type="parTrans" cxnId="{4BCEE012-2341-4866-BA32-EB3A9AD331B5}">
      <dgm:prSet/>
      <dgm:spPr/>
      <dgm:t>
        <a:bodyPr/>
        <a:lstStyle/>
        <a:p>
          <a:endParaRPr lang="en-GB"/>
        </a:p>
      </dgm:t>
    </dgm:pt>
    <dgm:pt modelId="{5097075D-EA0F-44C4-A735-D92520B0CD94}" type="sibTrans" cxnId="{4BCEE012-2341-4866-BA32-EB3A9AD331B5}">
      <dgm:prSet/>
      <dgm:spPr/>
      <dgm:t>
        <a:bodyPr/>
        <a:lstStyle/>
        <a:p>
          <a:endParaRPr lang="en-GB"/>
        </a:p>
      </dgm:t>
    </dgm:pt>
    <dgm:pt modelId="{F6E0DB31-FA77-403E-B440-6D6573ED88FF}">
      <dgm:prSet phldrT="[Text]"/>
      <dgm:spPr/>
      <dgm:t>
        <a:bodyPr/>
        <a:lstStyle/>
        <a:p>
          <a:r>
            <a:rPr lang="en-US" dirty="0" smtClean="0"/>
            <a:t>funny</a:t>
          </a:r>
          <a:endParaRPr lang="en-GB" dirty="0"/>
        </a:p>
      </dgm:t>
    </dgm:pt>
    <dgm:pt modelId="{AEC66537-4226-4FB3-AA37-AEAFA0731B75}" type="parTrans" cxnId="{90EA5B77-578C-4207-B880-7A18E0057144}">
      <dgm:prSet/>
      <dgm:spPr/>
      <dgm:t>
        <a:bodyPr/>
        <a:lstStyle/>
        <a:p>
          <a:endParaRPr lang="en-GB"/>
        </a:p>
      </dgm:t>
    </dgm:pt>
    <dgm:pt modelId="{43EC2AF4-CF04-41D7-9F60-F2E369AFD622}" type="sibTrans" cxnId="{90EA5B77-578C-4207-B880-7A18E0057144}">
      <dgm:prSet/>
      <dgm:spPr/>
      <dgm:t>
        <a:bodyPr/>
        <a:lstStyle/>
        <a:p>
          <a:endParaRPr lang="en-GB"/>
        </a:p>
      </dgm:t>
    </dgm:pt>
    <dgm:pt modelId="{7A5E9B89-4F0E-401A-BE8C-2BFC16167606}">
      <dgm:prSet phldrT="[Text]"/>
      <dgm:spPr/>
      <dgm:t>
        <a:bodyPr/>
        <a:lstStyle/>
        <a:p>
          <a:r>
            <a:rPr lang="en-US" dirty="0" smtClean="0"/>
            <a:t>cricket</a:t>
          </a:r>
          <a:endParaRPr lang="en-GB" dirty="0"/>
        </a:p>
      </dgm:t>
    </dgm:pt>
    <dgm:pt modelId="{812773BF-B949-4AFA-B49D-40777450BFD8}" type="parTrans" cxnId="{7E009A5B-4219-40A0-A094-D91D7115AA49}">
      <dgm:prSet/>
      <dgm:spPr/>
      <dgm:t>
        <a:bodyPr/>
        <a:lstStyle/>
        <a:p>
          <a:endParaRPr lang="en-GB"/>
        </a:p>
      </dgm:t>
    </dgm:pt>
    <dgm:pt modelId="{44889C86-1854-43F5-8169-09A30C278C6F}" type="sibTrans" cxnId="{7E009A5B-4219-40A0-A094-D91D7115AA49}">
      <dgm:prSet/>
      <dgm:spPr/>
      <dgm:t>
        <a:bodyPr/>
        <a:lstStyle/>
        <a:p>
          <a:endParaRPr lang="en-GB"/>
        </a:p>
      </dgm:t>
    </dgm:pt>
    <dgm:pt modelId="{45A6CE1D-B541-4757-A311-1147FD850653}">
      <dgm:prSet/>
      <dgm:spPr/>
      <dgm:t>
        <a:bodyPr/>
        <a:lstStyle/>
        <a:p>
          <a:r>
            <a:rPr lang="en-US" dirty="0" smtClean="0"/>
            <a:t>swimming</a:t>
          </a:r>
          <a:endParaRPr lang="en-GB" dirty="0"/>
        </a:p>
      </dgm:t>
    </dgm:pt>
    <dgm:pt modelId="{BA0F9DD5-3AF9-4A03-8DAE-D450D39A8543}" type="parTrans" cxnId="{8D3C1DED-5C89-483D-BD6E-67E687FFEB90}">
      <dgm:prSet/>
      <dgm:spPr/>
      <dgm:t>
        <a:bodyPr/>
        <a:lstStyle/>
        <a:p>
          <a:endParaRPr lang="en-GB"/>
        </a:p>
      </dgm:t>
    </dgm:pt>
    <dgm:pt modelId="{F578B904-FA23-4F67-BF4C-47A6FB170B04}" type="sibTrans" cxnId="{8D3C1DED-5C89-483D-BD6E-67E687FFEB90}">
      <dgm:prSet/>
      <dgm:spPr/>
      <dgm:t>
        <a:bodyPr/>
        <a:lstStyle/>
        <a:p>
          <a:endParaRPr lang="en-GB"/>
        </a:p>
      </dgm:t>
    </dgm:pt>
    <dgm:pt modelId="{55B82673-CAF0-4B50-939C-18347C432E4C}" type="pres">
      <dgm:prSet presAssocID="{32246A20-7C83-409D-A54B-3751552CD3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0078BD-59FB-437E-9795-395BE485A861}" type="pres">
      <dgm:prSet presAssocID="{5E6AAA7E-4652-41BB-A1E3-4FD0036FBA84}" presName="centerShape" presStyleLbl="node0" presStyleIdx="0" presStyleCnt="1" custScaleX="149585" custScaleY="100508" custLinFactNeighborX="-7068" custLinFactNeighborY="-2356"/>
      <dgm:spPr/>
      <dgm:t>
        <a:bodyPr/>
        <a:lstStyle/>
        <a:p>
          <a:endParaRPr lang="en-GB"/>
        </a:p>
      </dgm:t>
    </dgm:pt>
    <dgm:pt modelId="{830A1A6B-B542-4BE3-B2EA-90D00872CACB}" type="pres">
      <dgm:prSet presAssocID="{72488360-25D3-432D-AA51-0B37CF4F519B}" presName="parTrans" presStyleLbl="sibTrans2D1" presStyleIdx="0" presStyleCnt="5"/>
      <dgm:spPr/>
      <dgm:t>
        <a:bodyPr/>
        <a:lstStyle/>
        <a:p>
          <a:endParaRPr lang="en-GB"/>
        </a:p>
      </dgm:t>
    </dgm:pt>
    <dgm:pt modelId="{EC6BE2DD-9AB0-4FC1-89D4-99A63EA819DF}" type="pres">
      <dgm:prSet presAssocID="{72488360-25D3-432D-AA51-0B37CF4F519B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D2744682-3E6E-4722-8344-960D776F553B}" type="pres">
      <dgm:prSet presAssocID="{C3677BE6-B17F-433D-88C0-48F5A338D309}" presName="node" presStyleLbl="node1" presStyleIdx="0" presStyleCnt="5" custScaleX="133479" custScaleY="94177" custRadScaleRad="101745" custRadScaleInc="174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A1821B-6FD3-4D64-A371-EEFB4386C4A4}" type="pres">
      <dgm:prSet presAssocID="{BA0F9DD5-3AF9-4A03-8DAE-D450D39A8543}" presName="parTrans" presStyleLbl="sibTrans2D1" presStyleIdx="1" presStyleCnt="5"/>
      <dgm:spPr/>
      <dgm:t>
        <a:bodyPr/>
        <a:lstStyle/>
        <a:p>
          <a:endParaRPr lang="en-GB"/>
        </a:p>
      </dgm:t>
    </dgm:pt>
    <dgm:pt modelId="{18CC6CAF-28CB-4CED-96DA-353C36AD03B6}" type="pres">
      <dgm:prSet presAssocID="{BA0F9DD5-3AF9-4A03-8DAE-D450D39A8543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57C8050E-5EAF-4026-9FC4-C68AFAA13173}" type="pres">
      <dgm:prSet presAssocID="{45A6CE1D-B541-4757-A311-1147FD850653}" presName="node" presStyleLbl="node1" presStyleIdx="1" presStyleCnt="5" custScaleX="127793" custRadScaleRad="114421" custRadScaleInc="444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40779B-201E-4DD2-80EB-948DEA11475D}" type="pres">
      <dgm:prSet presAssocID="{AE0DFD5A-648B-4F61-9AD3-7FF360570285}" presName="parTrans" presStyleLbl="sibTrans2D1" presStyleIdx="2" presStyleCnt="5"/>
      <dgm:spPr/>
      <dgm:t>
        <a:bodyPr/>
        <a:lstStyle/>
        <a:p>
          <a:endParaRPr lang="en-GB"/>
        </a:p>
      </dgm:t>
    </dgm:pt>
    <dgm:pt modelId="{FDFFDB1C-7330-4FF2-9195-D97E0CFD3837}" type="pres">
      <dgm:prSet presAssocID="{AE0DFD5A-648B-4F61-9AD3-7FF360570285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D6C5088E-9832-4D19-821B-5A828F0DA3A5}" type="pres">
      <dgm:prSet presAssocID="{83AB2BC5-1101-4E72-AA5E-14F0AEE97149}" presName="node" presStyleLbl="node1" presStyleIdx="2" presStyleCnt="5" custScaleX="139230" custScaleY="97407" custRadScaleRad="88007" custRadScaleInc="698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CE8769-EBD4-485C-AD7E-4E412EC40387}" type="pres">
      <dgm:prSet presAssocID="{AEC66537-4226-4FB3-AA37-AEAFA0731B75}" presName="parTrans" presStyleLbl="sibTrans2D1" presStyleIdx="3" presStyleCnt="5"/>
      <dgm:spPr/>
      <dgm:t>
        <a:bodyPr/>
        <a:lstStyle/>
        <a:p>
          <a:endParaRPr lang="en-GB"/>
        </a:p>
      </dgm:t>
    </dgm:pt>
    <dgm:pt modelId="{3F255955-EB49-41C8-AB97-AC3D3B03796B}" type="pres">
      <dgm:prSet presAssocID="{AEC66537-4226-4FB3-AA37-AEAFA0731B7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682B385B-694A-4E81-9263-7C1C2275E958}" type="pres">
      <dgm:prSet presAssocID="{F6E0DB31-FA77-403E-B440-6D6573ED88FF}" presName="node" presStyleLbl="node1" presStyleIdx="3" presStyleCnt="5" custScaleX="139643" custRadScaleRad="138576" custRadScaleInc="1021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07A318-E551-42FC-B763-276FD54F3FC4}" type="pres">
      <dgm:prSet presAssocID="{812773BF-B949-4AFA-B49D-40777450BFD8}" presName="parTrans" presStyleLbl="sibTrans2D1" presStyleIdx="4" presStyleCnt="5" custLinFactNeighborX="23103" custLinFactNeighborY="-5233"/>
      <dgm:spPr/>
      <dgm:t>
        <a:bodyPr/>
        <a:lstStyle/>
        <a:p>
          <a:endParaRPr lang="en-GB"/>
        </a:p>
      </dgm:t>
    </dgm:pt>
    <dgm:pt modelId="{C8249497-B3BE-4DCD-ADF1-C85256018D38}" type="pres">
      <dgm:prSet presAssocID="{812773BF-B949-4AFA-B49D-40777450BFD8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2E25A6F2-AC21-4B2D-B228-47FA35389AA2}" type="pres">
      <dgm:prSet presAssocID="{7A5E9B89-4F0E-401A-BE8C-2BFC16167606}" presName="node" presStyleLbl="node1" presStyleIdx="4" presStyleCnt="5" custScaleX="129420" custRadScaleRad="132786" custRadScaleInc="224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464A44C-E184-405B-935F-CA55F5AD5B43}" type="presOf" srcId="{BA0F9DD5-3AF9-4A03-8DAE-D450D39A8543}" destId="{4FA1821B-6FD3-4D64-A371-EEFB4386C4A4}" srcOrd="0" destOrd="0" presId="urn:microsoft.com/office/officeart/2005/8/layout/radial5"/>
    <dgm:cxn modelId="{4D2AF3A2-33D5-4280-A487-A648F46843A3}" type="presOf" srcId="{C3677BE6-B17F-433D-88C0-48F5A338D309}" destId="{D2744682-3E6E-4722-8344-960D776F553B}" srcOrd="0" destOrd="0" presId="urn:microsoft.com/office/officeart/2005/8/layout/radial5"/>
    <dgm:cxn modelId="{F81CBFF0-8840-4FE2-B7D3-5DC892781C25}" type="presOf" srcId="{BA0F9DD5-3AF9-4A03-8DAE-D450D39A8543}" destId="{18CC6CAF-28CB-4CED-96DA-353C36AD03B6}" srcOrd="1" destOrd="0" presId="urn:microsoft.com/office/officeart/2005/8/layout/radial5"/>
    <dgm:cxn modelId="{A8115B04-CB25-4CF5-B7B3-C9E29E722E66}" type="presOf" srcId="{32246A20-7C83-409D-A54B-3751552CD347}" destId="{55B82673-CAF0-4B50-939C-18347C432E4C}" srcOrd="0" destOrd="0" presId="urn:microsoft.com/office/officeart/2005/8/layout/radial5"/>
    <dgm:cxn modelId="{7E0E7DDE-46C7-4383-A388-BA881D92CF6C}" type="presOf" srcId="{72488360-25D3-432D-AA51-0B37CF4F519B}" destId="{830A1A6B-B542-4BE3-B2EA-90D00872CACB}" srcOrd="0" destOrd="0" presId="urn:microsoft.com/office/officeart/2005/8/layout/radial5"/>
    <dgm:cxn modelId="{4BCEE012-2341-4866-BA32-EB3A9AD331B5}" srcId="{5E6AAA7E-4652-41BB-A1E3-4FD0036FBA84}" destId="{83AB2BC5-1101-4E72-AA5E-14F0AEE97149}" srcOrd="2" destOrd="0" parTransId="{AE0DFD5A-648B-4F61-9AD3-7FF360570285}" sibTransId="{5097075D-EA0F-44C4-A735-D92520B0CD94}"/>
    <dgm:cxn modelId="{27BCE1EB-861A-4A5B-93AD-8A97E2D6DBB5}" type="presOf" srcId="{45A6CE1D-B541-4757-A311-1147FD850653}" destId="{57C8050E-5EAF-4026-9FC4-C68AFAA13173}" srcOrd="0" destOrd="0" presId="urn:microsoft.com/office/officeart/2005/8/layout/radial5"/>
    <dgm:cxn modelId="{A7F267C6-93A0-469B-85CF-C7903F2F8001}" type="presOf" srcId="{812773BF-B949-4AFA-B49D-40777450BFD8}" destId="{6C07A318-E551-42FC-B763-276FD54F3FC4}" srcOrd="0" destOrd="0" presId="urn:microsoft.com/office/officeart/2005/8/layout/radial5"/>
    <dgm:cxn modelId="{619C1099-42CD-4980-A198-E25735B738CC}" type="presOf" srcId="{812773BF-B949-4AFA-B49D-40777450BFD8}" destId="{C8249497-B3BE-4DCD-ADF1-C85256018D38}" srcOrd="1" destOrd="0" presId="urn:microsoft.com/office/officeart/2005/8/layout/radial5"/>
    <dgm:cxn modelId="{449B419F-4D00-42D2-99F8-7001B739F4AC}" type="presOf" srcId="{AEC66537-4226-4FB3-AA37-AEAFA0731B75}" destId="{3F255955-EB49-41C8-AB97-AC3D3B03796B}" srcOrd="1" destOrd="0" presId="urn:microsoft.com/office/officeart/2005/8/layout/radial5"/>
    <dgm:cxn modelId="{90EA5B77-578C-4207-B880-7A18E0057144}" srcId="{5E6AAA7E-4652-41BB-A1E3-4FD0036FBA84}" destId="{F6E0DB31-FA77-403E-B440-6D6573ED88FF}" srcOrd="3" destOrd="0" parTransId="{AEC66537-4226-4FB3-AA37-AEAFA0731B75}" sibTransId="{43EC2AF4-CF04-41D7-9F60-F2E369AFD622}"/>
    <dgm:cxn modelId="{8D3C1DED-5C89-483D-BD6E-67E687FFEB90}" srcId="{5E6AAA7E-4652-41BB-A1E3-4FD0036FBA84}" destId="{45A6CE1D-B541-4757-A311-1147FD850653}" srcOrd="1" destOrd="0" parTransId="{BA0F9DD5-3AF9-4A03-8DAE-D450D39A8543}" sibTransId="{F578B904-FA23-4F67-BF4C-47A6FB170B04}"/>
    <dgm:cxn modelId="{7E009A5B-4219-40A0-A094-D91D7115AA49}" srcId="{5E6AAA7E-4652-41BB-A1E3-4FD0036FBA84}" destId="{7A5E9B89-4F0E-401A-BE8C-2BFC16167606}" srcOrd="4" destOrd="0" parTransId="{812773BF-B949-4AFA-B49D-40777450BFD8}" sibTransId="{44889C86-1854-43F5-8169-09A30C278C6F}"/>
    <dgm:cxn modelId="{A5518A30-E0EE-4CA6-AF1D-053479FE75A5}" type="presOf" srcId="{AE0DFD5A-648B-4F61-9AD3-7FF360570285}" destId="{0240779B-201E-4DD2-80EB-948DEA11475D}" srcOrd="0" destOrd="0" presId="urn:microsoft.com/office/officeart/2005/8/layout/radial5"/>
    <dgm:cxn modelId="{0D10D087-747C-418E-A19E-92ADC37C2AC5}" type="presOf" srcId="{AEC66537-4226-4FB3-AA37-AEAFA0731B75}" destId="{1ACE8769-EBD4-485C-AD7E-4E412EC40387}" srcOrd="0" destOrd="0" presId="urn:microsoft.com/office/officeart/2005/8/layout/radial5"/>
    <dgm:cxn modelId="{1BC7C767-4CAF-4867-805D-FA2987BE88ED}" type="presOf" srcId="{F6E0DB31-FA77-403E-B440-6D6573ED88FF}" destId="{682B385B-694A-4E81-9263-7C1C2275E958}" srcOrd="0" destOrd="0" presId="urn:microsoft.com/office/officeart/2005/8/layout/radial5"/>
    <dgm:cxn modelId="{3721BD46-4A38-49F7-A505-5661F2E63CC1}" type="presOf" srcId="{83AB2BC5-1101-4E72-AA5E-14F0AEE97149}" destId="{D6C5088E-9832-4D19-821B-5A828F0DA3A5}" srcOrd="0" destOrd="0" presId="urn:microsoft.com/office/officeart/2005/8/layout/radial5"/>
    <dgm:cxn modelId="{D4F07C44-0E26-4C25-91AB-FEE12A6BF2E4}" srcId="{32246A20-7C83-409D-A54B-3751552CD347}" destId="{5E6AAA7E-4652-41BB-A1E3-4FD0036FBA84}" srcOrd="0" destOrd="0" parTransId="{7334C80A-BF8F-4FBB-9A6E-727FA4A40829}" sibTransId="{145D16B9-C1D0-4685-BE88-8623CEF4D941}"/>
    <dgm:cxn modelId="{8CA9AAD5-5454-4892-8F44-7DB2BE2BD016}" type="presOf" srcId="{72488360-25D3-432D-AA51-0B37CF4F519B}" destId="{EC6BE2DD-9AB0-4FC1-89D4-99A63EA819DF}" srcOrd="1" destOrd="0" presId="urn:microsoft.com/office/officeart/2005/8/layout/radial5"/>
    <dgm:cxn modelId="{0088CEF4-542E-4472-9A75-530424CDEFE8}" type="presOf" srcId="{5E6AAA7E-4652-41BB-A1E3-4FD0036FBA84}" destId="{490078BD-59FB-437E-9795-395BE485A861}" srcOrd="0" destOrd="0" presId="urn:microsoft.com/office/officeart/2005/8/layout/radial5"/>
    <dgm:cxn modelId="{EB060004-3E42-42A1-89F9-E473D95FD397}" type="presOf" srcId="{7A5E9B89-4F0E-401A-BE8C-2BFC16167606}" destId="{2E25A6F2-AC21-4B2D-B228-47FA35389AA2}" srcOrd="0" destOrd="0" presId="urn:microsoft.com/office/officeart/2005/8/layout/radial5"/>
    <dgm:cxn modelId="{7E287AE6-758B-4EA1-8A88-05005F89E84B}" type="presOf" srcId="{AE0DFD5A-648B-4F61-9AD3-7FF360570285}" destId="{FDFFDB1C-7330-4FF2-9195-D97E0CFD3837}" srcOrd="1" destOrd="0" presId="urn:microsoft.com/office/officeart/2005/8/layout/radial5"/>
    <dgm:cxn modelId="{5C885007-BC18-4C80-A858-EECFFA12B997}" srcId="{5E6AAA7E-4652-41BB-A1E3-4FD0036FBA84}" destId="{C3677BE6-B17F-433D-88C0-48F5A338D309}" srcOrd="0" destOrd="0" parTransId="{72488360-25D3-432D-AA51-0B37CF4F519B}" sibTransId="{E156C04E-B013-448F-86E2-68D46ED79BD2}"/>
    <dgm:cxn modelId="{A4D4BB18-314D-4CEA-8583-DA67B55B2035}" type="presParOf" srcId="{55B82673-CAF0-4B50-939C-18347C432E4C}" destId="{490078BD-59FB-437E-9795-395BE485A861}" srcOrd="0" destOrd="0" presId="urn:microsoft.com/office/officeart/2005/8/layout/radial5"/>
    <dgm:cxn modelId="{D20A8845-79BE-4624-8C86-2C8D4A76119D}" type="presParOf" srcId="{55B82673-CAF0-4B50-939C-18347C432E4C}" destId="{830A1A6B-B542-4BE3-B2EA-90D00872CACB}" srcOrd="1" destOrd="0" presId="urn:microsoft.com/office/officeart/2005/8/layout/radial5"/>
    <dgm:cxn modelId="{BB394E7B-9804-4AEA-A123-3D4FA047EF91}" type="presParOf" srcId="{830A1A6B-B542-4BE3-B2EA-90D00872CACB}" destId="{EC6BE2DD-9AB0-4FC1-89D4-99A63EA819DF}" srcOrd="0" destOrd="0" presId="urn:microsoft.com/office/officeart/2005/8/layout/radial5"/>
    <dgm:cxn modelId="{A06719F9-9D4D-48F8-B68B-711677869FEE}" type="presParOf" srcId="{55B82673-CAF0-4B50-939C-18347C432E4C}" destId="{D2744682-3E6E-4722-8344-960D776F553B}" srcOrd="2" destOrd="0" presId="urn:microsoft.com/office/officeart/2005/8/layout/radial5"/>
    <dgm:cxn modelId="{4691512A-1A11-48FF-BE3B-9C8936E261C1}" type="presParOf" srcId="{55B82673-CAF0-4B50-939C-18347C432E4C}" destId="{4FA1821B-6FD3-4D64-A371-EEFB4386C4A4}" srcOrd="3" destOrd="0" presId="urn:microsoft.com/office/officeart/2005/8/layout/radial5"/>
    <dgm:cxn modelId="{5251D410-7C69-4ECB-8E16-04D8273934D0}" type="presParOf" srcId="{4FA1821B-6FD3-4D64-A371-EEFB4386C4A4}" destId="{18CC6CAF-28CB-4CED-96DA-353C36AD03B6}" srcOrd="0" destOrd="0" presId="urn:microsoft.com/office/officeart/2005/8/layout/radial5"/>
    <dgm:cxn modelId="{042DC7FE-E457-4D8E-A28D-A0A04229CD17}" type="presParOf" srcId="{55B82673-CAF0-4B50-939C-18347C432E4C}" destId="{57C8050E-5EAF-4026-9FC4-C68AFAA13173}" srcOrd="4" destOrd="0" presId="urn:microsoft.com/office/officeart/2005/8/layout/radial5"/>
    <dgm:cxn modelId="{E87CB050-AD57-41EB-9E4C-DAE6FD65BE03}" type="presParOf" srcId="{55B82673-CAF0-4B50-939C-18347C432E4C}" destId="{0240779B-201E-4DD2-80EB-948DEA11475D}" srcOrd="5" destOrd="0" presId="urn:microsoft.com/office/officeart/2005/8/layout/radial5"/>
    <dgm:cxn modelId="{4CDE29B6-5C0D-49A9-ACB9-A6A2D2DA48D6}" type="presParOf" srcId="{0240779B-201E-4DD2-80EB-948DEA11475D}" destId="{FDFFDB1C-7330-4FF2-9195-D97E0CFD3837}" srcOrd="0" destOrd="0" presId="urn:microsoft.com/office/officeart/2005/8/layout/radial5"/>
    <dgm:cxn modelId="{8BDB455E-1EAF-4B82-9B58-801D63D883A0}" type="presParOf" srcId="{55B82673-CAF0-4B50-939C-18347C432E4C}" destId="{D6C5088E-9832-4D19-821B-5A828F0DA3A5}" srcOrd="6" destOrd="0" presId="urn:microsoft.com/office/officeart/2005/8/layout/radial5"/>
    <dgm:cxn modelId="{6B9DE656-67DC-4C87-A71B-268EFB46D152}" type="presParOf" srcId="{55B82673-CAF0-4B50-939C-18347C432E4C}" destId="{1ACE8769-EBD4-485C-AD7E-4E412EC40387}" srcOrd="7" destOrd="0" presId="urn:microsoft.com/office/officeart/2005/8/layout/radial5"/>
    <dgm:cxn modelId="{969638C5-02A8-483A-AD14-0AB97DF360D5}" type="presParOf" srcId="{1ACE8769-EBD4-485C-AD7E-4E412EC40387}" destId="{3F255955-EB49-41C8-AB97-AC3D3B03796B}" srcOrd="0" destOrd="0" presId="urn:microsoft.com/office/officeart/2005/8/layout/radial5"/>
    <dgm:cxn modelId="{B84A0DBD-51DF-4569-BC7E-F91E10A95E05}" type="presParOf" srcId="{55B82673-CAF0-4B50-939C-18347C432E4C}" destId="{682B385B-694A-4E81-9263-7C1C2275E958}" srcOrd="8" destOrd="0" presId="urn:microsoft.com/office/officeart/2005/8/layout/radial5"/>
    <dgm:cxn modelId="{6DF8131E-1442-4563-B234-097A137D1B5C}" type="presParOf" srcId="{55B82673-CAF0-4B50-939C-18347C432E4C}" destId="{6C07A318-E551-42FC-B763-276FD54F3FC4}" srcOrd="9" destOrd="0" presId="urn:microsoft.com/office/officeart/2005/8/layout/radial5"/>
    <dgm:cxn modelId="{9489A4C6-0E95-402F-93AC-4EB0A8DA58B4}" type="presParOf" srcId="{6C07A318-E551-42FC-B763-276FD54F3FC4}" destId="{C8249497-B3BE-4DCD-ADF1-C85256018D38}" srcOrd="0" destOrd="0" presId="urn:microsoft.com/office/officeart/2005/8/layout/radial5"/>
    <dgm:cxn modelId="{FE435335-1E24-4961-9D9E-889439AFD552}" type="presParOf" srcId="{55B82673-CAF0-4B50-939C-18347C432E4C}" destId="{2E25A6F2-AC21-4B2D-B228-47FA35389AA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078BD-59FB-437E-9795-395BE485A861}">
      <dsp:nvSpPr>
        <dsp:cNvPr id="0" name=""/>
        <dsp:cNvSpPr/>
      </dsp:nvSpPr>
      <dsp:spPr>
        <a:xfrm>
          <a:off x="3254153" y="1834284"/>
          <a:ext cx="1597766" cy="10735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New word</a:t>
          </a:r>
          <a:endParaRPr lang="en-GB" sz="2400" kern="1200" dirty="0"/>
        </a:p>
      </dsp:txBody>
      <dsp:txXfrm>
        <a:off x="3488140" y="1991503"/>
        <a:ext cx="1129792" cy="759120"/>
      </dsp:txXfrm>
    </dsp:sp>
    <dsp:sp modelId="{830A1A6B-B542-4BE3-B2EA-90D00872CACB}">
      <dsp:nvSpPr>
        <dsp:cNvPr id="0" name=""/>
        <dsp:cNvSpPr/>
      </dsp:nvSpPr>
      <dsp:spPr>
        <a:xfrm rot="17081632">
          <a:off x="4099834" y="1317790"/>
          <a:ext cx="342786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4138210" y="1456012"/>
        <a:ext cx="239950" cy="265456"/>
      </dsp:txXfrm>
    </dsp:sp>
    <dsp:sp modelId="{D2744682-3E6E-4722-8344-960D776F553B}">
      <dsp:nvSpPr>
        <dsp:cNvPr id="0" name=""/>
        <dsp:cNvSpPr/>
      </dsp:nvSpPr>
      <dsp:spPr>
        <a:xfrm>
          <a:off x="3645260" y="1551"/>
          <a:ext cx="1736908" cy="12254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fit</a:t>
          </a:r>
          <a:endParaRPr lang="en-GB" sz="2100" kern="1200" dirty="0"/>
        </a:p>
      </dsp:txBody>
      <dsp:txXfrm>
        <a:off x="3899624" y="181019"/>
        <a:ext cx="1228180" cy="866551"/>
      </dsp:txXfrm>
    </dsp:sp>
    <dsp:sp modelId="{4FA1821B-6FD3-4D64-A371-EEFB4386C4A4}">
      <dsp:nvSpPr>
        <dsp:cNvPr id="0" name=""/>
        <dsp:cNvSpPr/>
      </dsp:nvSpPr>
      <dsp:spPr>
        <a:xfrm rot="19261">
          <a:off x="5008249" y="2156257"/>
          <a:ext cx="376693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5008250" y="2244426"/>
        <a:ext cx="263685" cy="265456"/>
      </dsp:txXfrm>
    </dsp:sp>
    <dsp:sp modelId="{57C8050E-5EAF-4026-9FC4-C68AFAA13173}">
      <dsp:nvSpPr>
        <dsp:cNvPr id="0" name=""/>
        <dsp:cNvSpPr/>
      </dsp:nvSpPr>
      <dsp:spPr>
        <a:xfrm>
          <a:off x="5562602" y="1733550"/>
          <a:ext cx="1662919" cy="1301260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swimming</a:t>
          </a:r>
          <a:endParaRPr lang="en-GB" sz="2100" kern="1200" dirty="0"/>
        </a:p>
      </dsp:txBody>
      <dsp:txXfrm>
        <a:off x="5806131" y="1924115"/>
        <a:ext cx="1175861" cy="920130"/>
      </dsp:txXfrm>
    </dsp:sp>
    <dsp:sp modelId="{0240779B-201E-4DD2-80EB-948DEA11475D}">
      <dsp:nvSpPr>
        <dsp:cNvPr id="0" name=""/>
        <dsp:cNvSpPr/>
      </dsp:nvSpPr>
      <dsp:spPr>
        <a:xfrm rot="4241883">
          <a:off x="4184916" y="2895878"/>
          <a:ext cx="258808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4210905" y="2947725"/>
        <a:ext cx="181166" cy="265456"/>
      </dsp:txXfrm>
    </dsp:sp>
    <dsp:sp modelId="{D6C5088E-9832-4D19-821B-5A828F0DA3A5}">
      <dsp:nvSpPr>
        <dsp:cNvPr id="0" name=""/>
        <dsp:cNvSpPr/>
      </dsp:nvSpPr>
      <dsp:spPr>
        <a:xfrm>
          <a:off x="3707161" y="3336231"/>
          <a:ext cx="1811744" cy="1267518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painting</a:t>
          </a:r>
          <a:endParaRPr lang="en-GB" sz="2100" kern="1200" dirty="0"/>
        </a:p>
      </dsp:txBody>
      <dsp:txXfrm>
        <a:off x="3972485" y="3521855"/>
        <a:ext cx="1281096" cy="896270"/>
      </dsp:txXfrm>
    </dsp:sp>
    <dsp:sp modelId="{1ACE8769-EBD4-485C-AD7E-4E412EC40387}">
      <dsp:nvSpPr>
        <dsp:cNvPr id="0" name=""/>
        <dsp:cNvSpPr/>
      </dsp:nvSpPr>
      <dsp:spPr>
        <a:xfrm rot="9529549">
          <a:off x="2851299" y="2542415"/>
          <a:ext cx="376578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 rot="10800000">
        <a:off x="2960458" y="2610498"/>
        <a:ext cx="263605" cy="265456"/>
      </dsp:txXfrm>
    </dsp:sp>
    <dsp:sp modelId="{682B385B-694A-4E81-9263-7C1C2275E958}">
      <dsp:nvSpPr>
        <dsp:cNvPr id="0" name=""/>
        <dsp:cNvSpPr/>
      </dsp:nvSpPr>
      <dsp:spPr>
        <a:xfrm>
          <a:off x="990673" y="2554723"/>
          <a:ext cx="1817118" cy="1301260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funny</a:t>
          </a:r>
          <a:endParaRPr lang="en-GB" sz="2100" kern="1200" dirty="0"/>
        </a:p>
      </dsp:txBody>
      <dsp:txXfrm>
        <a:off x="1256784" y="2745288"/>
        <a:ext cx="1284896" cy="920130"/>
      </dsp:txXfrm>
    </dsp:sp>
    <dsp:sp modelId="{6C07A318-E551-42FC-B763-276FD54F3FC4}">
      <dsp:nvSpPr>
        <dsp:cNvPr id="0" name=""/>
        <dsp:cNvSpPr/>
      </dsp:nvSpPr>
      <dsp:spPr>
        <a:xfrm rot="12422065">
          <a:off x="3044813" y="1659318"/>
          <a:ext cx="343161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 rot="10800000">
        <a:off x="3142137" y="1771200"/>
        <a:ext cx="240213" cy="265456"/>
      </dsp:txXfrm>
    </dsp:sp>
    <dsp:sp modelId="{2E25A6F2-AC21-4B2D-B228-47FA35389AA2}">
      <dsp:nvSpPr>
        <dsp:cNvPr id="0" name=""/>
        <dsp:cNvSpPr/>
      </dsp:nvSpPr>
      <dsp:spPr>
        <a:xfrm>
          <a:off x="1295406" y="742945"/>
          <a:ext cx="1684090" cy="130126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cricket</a:t>
          </a:r>
          <a:endParaRPr lang="en-GB" sz="2100" kern="1200" dirty="0"/>
        </a:p>
      </dsp:txBody>
      <dsp:txXfrm>
        <a:off x="1542035" y="933510"/>
        <a:ext cx="1190832" cy="92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2378-8A46-4B5D-B4D9-66FCB9D41ADE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3A26-3E0E-4CCF-A831-A1A219432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2378-8A46-4B5D-B4D9-66FCB9D41ADE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3A26-3E0E-4CCF-A831-A1A219432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6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2378-8A46-4B5D-B4D9-66FCB9D41ADE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3A26-3E0E-4CCF-A831-A1A219432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40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2378-8A46-4B5D-B4D9-66FCB9D41ADE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3A26-3E0E-4CCF-A831-A1A219432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42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2378-8A46-4B5D-B4D9-66FCB9D41ADE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3A26-3E0E-4CCF-A831-A1A219432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2378-8A46-4B5D-B4D9-66FCB9D41ADE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3A26-3E0E-4CCF-A831-A1A219432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77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2378-8A46-4B5D-B4D9-66FCB9D41ADE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3A26-3E0E-4CCF-A831-A1A219432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43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2378-8A46-4B5D-B4D9-66FCB9D41ADE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3A26-3E0E-4CCF-A831-A1A219432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62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2378-8A46-4B5D-B4D9-66FCB9D41ADE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3A26-3E0E-4CCF-A831-A1A219432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2378-8A46-4B5D-B4D9-66FCB9D41ADE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3A26-3E0E-4CCF-A831-A1A219432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2378-8A46-4B5D-B4D9-66FCB9D41ADE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3A26-3E0E-4CCF-A831-A1A219432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1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2378-8A46-4B5D-B4D9-66FCB9D41ADE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3A26-3E0E-4CCF-A831-A1A219432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4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0.jpg"/><Relationship Id="rId7" Type="http://schemas.microsoft.com/office/2007/relationships/hdphoto" Target="../media/hdphoto2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2.jpeg"/><Relationship Id="rId7" Type="http://schemas.microsoft.com/office/2007/relationships/hdphoto" Target="../media/hdphoto2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2.jpeg"/><Relationship Id="rId7" Type="http://schemas.microsoft.com/office/2007/relationships/hdphoto" Target="../media/hdphoto2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microsoft.com/office/2007/relationships/hdphoto" Target="../media/hdphoto2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microsoft.com/office/2007/relationships/hdphoto" Target="../media/hdphoto2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microsoft.com/office/2007/relationships/hdphoto" Target="../media/hdphoto2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microsoft.com/office/2007/relationships/hdphoto" Target="../media/hdphoto2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2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23478"/>
            <a:ext cx="5273189" cy="130079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5074"/>
              </a:avLst>
            </a:prstTxWarp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Good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morning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3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46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359395" y="1096008"/>
            <a:ext cx="233556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3600" dirty="0" smtClean="0"/>
              <a:t>painting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660232" y="1264557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4000" dirty="0" smtClean="0"/>
              <a:t>drawing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3579862"/>
            <a:ext cx="5544616" cy="5853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I like painting.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sp>
        <p:nvSpPr>
          <p:cNvPr id="9" name="AutoShape 2" descr="Free Vector | Leisure time outdoors and togetherness conce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Free Vector | Leisure time outdoors and togetherness conce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Leisure Activities Stock Illustrations – 15,266 Leisure Activities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Leisure Activities Stock Illustrations – 15,266 Leisure Activities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The 10 Best Interior House Painters Near Me (with Free Estimates)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The 10 Best Interior House Painters Near Me (with Free Estimates)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6" descr="Skillful Female Painter is Working Stock Footage Video (100% Royalty-free)  1019609674 | Shutterstoc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8" descr="Skillful Female Painter is Working Stock Footage Video (100% Royalty-free)  1019609674 | Shutterstoc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0" descr="Skillful Female Painter is Working Stock Footage Video (100% Royalty-free)  1019609674 | Shutterstock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2" descr="The non-conformist painter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4" descr="The non-conformist painter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12" name="Picture 16" descr="Funny painter carto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94" y="312737"/>
            <a:ext cx="2274534" cy="302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46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460375" y="1035050"/>
            <a:ext cx="233556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3600" dirty="0" smtClean="0"/>
              <a:t>funny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660232" y="1264557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4000" dirty="0" err="1" smtClean="0"/>
              <a:t>joky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29183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like to read funny stories. 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sp>
        <p:nvSpPr>
          <p:cNvPr id="9" name="AutoShape 2" descr="Free Vector | Leisure time outdoors and togetherness conce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Free Vector | Leisure time outdoors and togetherness conce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Leisure Activities Stock Illustrations – 15,266 Leisure Activities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Leisure Activities Stock Illustrations – 15,266 Leisure Activities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Get Funny Face - Microsoft Stor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Get Funny Face - Microsoft Stor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funny face Collection 3 – LINE stickers | LINE STO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61638"/>
            <a:ext cx="26642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" y="-58432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334924" y="1115613"/>
            <a:ext cx="233556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3600" dirty="0" smtClean="0"/>
              <a:t>cricket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55676" y="3291830"/>
            <a:ext cx="5616624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335"/>
              </a:avLst>
            </a:prstTxWarp>
            <a:spAutoFit/>
          </a:bodyPr>
          <a:lstStyle/>
          <a:p>
            <a:r>
              <a:rPr lang="en-US" dirty="0" smtClean="0"/>
              <a:t>I like to play cricket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sp>
        <p:nvSpPr>
          <p:cNvPr id="9" name="AutoShape 2" descr="Free Vector | Leisure time outdoors and togetherness conce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Free Vector | Leisure time outdoors and togetherness conce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Leisure Activities Stock Illustrations – 15,266 Leisure Activities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Leisure Activities Stock Illustrations – 15,266 Leisure Activities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6660232" y="1309857"/>
            <a:ext cx="2251720" cy="1451209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4000" dirty="0" smtClean="0"/>
              <a:t>One kind of sport</a:t>
            </a:r>
            <a:endParaRPr lang="en-GB" sz="4000" dirty="0"/>
          </a:p>
        </p:txBody>
      </p:sp>
      <p:sp>
        <p:nvSpPr>
          <p:cNvPr id="15" name="AutoShape 2" descr="Why Bangladesh continue to falter in T20 cricke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4" descr="Cricket World | Latest cricket news, live scores and vide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6" descr="11 Facts about Shakib Al Hasan: The wily Bangladesh all-rounder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Shakib granted permission to skip SL Tests to play in IPL | The Daily St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601827"/>
            <a:ext cx="3312368" cy="220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2"/>
          <p:cNvSpPr/>
          <p:nvPr/>
        </p:nvSpPr>
        <p:spPr>
          <a:xfrm>
            <a:off x="357158" y="0"/>
            <a:ext cx="8572528" cy="1328742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n w="76200">
                  <a:solidFill>
                    <a:srgbClr val="002060"/>
                  </a:solidFill>
                </a:ln>
                <a:noFill/>
              </a:rPr>
              <a:t>Teacher’s   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428750"/>
            <a:ext cx="51403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09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43207" y="4486857"/>
            <a:ext cx="8857586" cy="586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6105"/>
            <a:ext cx="3312368" cy="437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White jasmine flower | PNG Images PSD Free Download - Pikbes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56" l="444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51870"/>
            <a:ext cx="1342327" cy="134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hite jasmine flower | PNG Images PSD Free Download - Pikbes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56" l="444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617823"/>
            <a:ext cx="1342327" cy="134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37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492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853812" y="3219822"/>
            <a:ext cx="1013009" cy="1116770"/>
            <a:chOff x="318636" y="555526"/>
            <a:chExt cx="1324112" cy="11167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1" t="8828" r="20321" b="27875"/>
            <a:stretch/>
          </p:blipFill>
          <p:spPr>
            <a:xfrm>
              <a:off x="323528" y="555526"/>
              <a:ext cx="1296144" cy="10801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Oval Callout 4"/>
            <p:cNvSpPr/>
            <p:nvPr/>
          </p:nvSpPr>
          <p:spPr>
            <a:xfrm rot="16639164">
              <a:off x="424213" y="453761"/>
              <a:ext cx="1112958" cy="1324112"/>
            </a:xfrm>
            <a:prstGeom prst="wedgeEllipseCallout">
              <a:avLst>
                <a:gd name="adj1" fmla="val -10853"/>
                <a:gd name="adj2" fmla="val -109632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67744" y="3466208"/>
            <a:ext cx="4387320" cy="6499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Sima</a:t>
            </a:r>
            <a:r>
              <a:rPr lang="en-US" dirty="0" smtClean="0"/>
              <a:t>: That’s right.</a:t>
            </a:r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051720" y="1217885"/>
            <a:ext cx="6655147" cy="13560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Nasreen</a:t>
            </a:r>
            <a:r>
              <a:rPr lang="en-US" dirty="0" smtClean="0"/>
              <a:t>: So talking on the internet keeps you connected. </a:t>
            </a:r>
          </a:p>
          <a:p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  <p:sp>
        <p:nvSpPr>
          <p:cNvPr id="14" name="AutoShape 2" descr="PhotoMoto: Munni Saha - A leading Journalist and Reporter in Bangladesh  Bi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Mahbuba's Story: Caught in the crossfire - InfoMigran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6" descr="Mahbuba's Story: Caught in the crossfire - InfoMigran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206510" y="1067539"/>
            <a:ext cx="1019805" cy="1180181"/>
            <a:chOff x="531398" y="1236746"/>
            <a:chExt cx="1019805" cy="1180181"/>
          </a:xfrm>
        </p:grpSpPr>
        <p:sp>
          <p:nvSpPr>
            <p:cNvPr id="8" name="Oval Callout 7"/>
            <p:cNvSpPr/>
            <p:nvPr/>
          </p:nvSpPr>
          <p:spPr>
            <a:xfrm rot="16639164">
              <a:off x="451210" y="1316934"/>
              <a:ext cx="1180181" cy="1019805"/>
            </a:xfrm>
            <a:prstGeom prst="wedgeEllipseCallout">
              <a:avLst>
                <a:gd name="adj1" fmla="val 8909"/>
                <a:gd name="adj2" fmla="val 122197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79"/>
            <a:stretch/>
          </p:blipFill>
          <p:spPr>
            <a:xfrm>
              <a:off x="580159" y="1290477"/>
              <a:ext cx="922282" cy="10727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63948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3852" y="915566"/>
            <a:ext cx="1027448" cy="1180181"/>
            <a:chOff x="3472544" y="1463214"/>
            <a:chExt cx="1134928" cy="11129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9" r="8706" b="42255"/>
            <a:stretch/>
          </p:blipFill>
          <p:spPr>
            <a:xfrm>
              <a:off x="3472544" y="1515160"/>
              <a:ext cx="1134928" cy="10089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Oval Callout 7"/>
            <p:cNvSpPr/>
            <p:nvPr/>
          </p:nvSpPr>
          <p:spPr>
            <a:xfrm rot="16639164">
              <a:off x="3483928" y="1456450"/>
              <a:ext cx="1112958" cy="1126485"/>
            </a:xfrm>
            <a:prstGeom prst="wedgeEllipseCallout">
              <a:avLst>
                <a:gd name="adj1" fmla="val 8909"/>
                <a:gd name="adj2" fmla="val 122197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7975" y="2309242"/>
            <a:ext cx="6823553" cy="18722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Biju</a:t>
            </a:r>
            <a:r>
              <a:rPr lang="en-US" dirty="0" smtClean="0"/>
              <a:t> : my name’s </a:t>
            </a:r>
            <a:r>
              <a:rPr lang="en-US" dirty="0" err="1" smtClean="0"/>
              <a:t>Biju</a:t>
            </a:r>
            <a:r>
              <a:rPr lang="en-US" dirty="0" smtClean="0"/>
              <a:t> and I’m in class 5, too.</a:t>
            </a:r>
          </a:p>
          <a:p>
            <a:r>
              <a:rPr lang="en-US" dirty="0" smtClean="0"/>
              <a:t> I love swimming.</a:t>
            </a:r>
            <a:r>
              <a:rPr lang="en-US" dirty="0"/>
              <a:t> It keeps me fit. </a:t>
            </a:r>
            <a:endParaRPr lang="en-US" dirty="0" smtClean="0"/>
          </a:p>
          <a:p>
            <a:r>
              <a:rPr lang="en-US" dirty="0" smtClean="0"/>
              <a:t> I also like painting . I’m not very</a:t>
            </a:r>
          </a:p>
          <a:p>
            <a:r>
              <a:rPr lang="en-US" dirty="0" smtClean="0"/>
              <a:t> good but painting makes me happy.  </a:t>
            </a:r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67744" y="684498"/>
            <a:ext cx="5400599" cy="13560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Tamal</a:t>
            </a:r>
            <a:r>
              <a:rPr lang="en-US" dirty="0" smtClean="0"/>
              <a:t>: ( to </a:t>
            </a:r>
            <a:r>
              <a:rPr lang="en-US" dirty="0" err="1" smtClean="0"/>
              <a:t>Biju</a:t>
            </a:r>
            <a:r>
              <a:rPr lang="en-US" dirty="0" smtClean="0"/>
              <a:t> ) Hello ! Can I ask you</a:t>
            </a:r>
          </a:p>
          <a:p>
            <a:r>
              <a:rPr lang="en-US" dirty="0" smtClean="0"/>
              <a:t> the same questions ?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  <p:sp>
        <p:nvSpPr>
          <p:cNvPr id="14" name="AutoShape 2" descr="387 Bangladesh Poor Boy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387 Bangladesh Poor Boy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7867775" y="2658870"/>
            <a:ext cx="1056855" cy="1172952"/>
            <a:chOff x="6685343" y="3565179"/>
            <a:chExt cx="1056855" cy="1172952"/>
          </a:xfrm>
        </p:grpSpPr>
        <p:sp>
          <p:nvSpPr>
            <p:cNvPr id="5" name="Oval Callout 4"/>
            <p:cNvSpPr/>
            <p:nvPr/>
          </p:nvSpPr>
          <p:spPr>
            <a:xfrm rot="16639164">
              <a:off x="6657292" y="3615153"/>
              <a:ext cx="1112958" cy="1013009"/>
            </a:xfrm>
            <a:prstGeom prst="wedgeEllipseCallout">
              <a:avLst>
                <a:gd name="adj1" fmla="val -10853"/>
                <a:gd name="adj2" fmla="val -109632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28" t="13237" r="17651" b="21455"/>
            <a:stretch/>
          </p:blipFill>
          <p:spPr>
            <a:xfrm>
              <a:off x="6685343" y="3590703"/>
              <a:ext cx="1056855" cy="11474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7" name="AutoShape 6" descr="387 Bangladesh Poor Boy Photos - Free &amp; Royalty-Free Stock Photos from 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03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6" y="-57577"/>
            <a:ext cx="9175126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84680" y="1150774"/>
            <a:ext cx="1027448" cy="1180181"/>
            <a:chOff x="3472544" y="1463214"/>
            <a:chExt cx="1134928" cy="11129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9" r="8706" b="42255"/>
            <a:stretch/>
          </p:blipFill>
          <p:spPr>
            <a:xfrm>
              <a:off x="3472544" y="1515160"/>
              <a:ext cx="1134928" cy="10089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Oval Callout 7"/>
            <p:cNvSpPr/>
            <p:nvPr/>
          </p:nvSpPr>
          <p:spPr>
            <a:xfrm rot="16639164">
              <a:off x="3483928" y="1456450"/>
              <a:ext cx="1112958" cy="1126485"/>
            </a:xfrm>
            <a:prstGeom prst="wedgeEllipseCallout">
              <a:avLst>
                <a:gd name="adj1" fmla="val 8909"/>
                <a:gd name="adj2" fmla="val 122197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51720" y="1217885"/>
            <a:ext cx="6655147" cy="9218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Tamal:What</a:t>
            </a:r>
            <a:r>
              <a:rPr lang="en-US" dirty="0" smtClean="0"/>
              <a:t> about reading?</a:t>
            </a:r>
          </a:p>
          <a:p>
            <a:r>
              <a:rPr lang="en-US" dirty="0" smtClean="0"/>
              <a:t> Do either of you like reading ?  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0241" y="2684654"/>
            <a:ext cx="6690031" cy="1687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Biju</a:t>
            </a:r>
            <a:r>
              <a:rPr lang="en-US" dirty="0" smtClean="0"/>
              <a:t> :I do. I often read magazine in my free time . I like</a:t>
            </a:r>
          </a:p>
          <a:p>
            <a:r>
              <a:rPr lang="en-US" dirty="0" smtClean="0"/>
              <a:t> magazine about sports , especially football and cricket . </a:t>
            </a:r>
            <a:endParaRPr lang="en-GB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7890041" y="3034283"/>
            <a:ext cx="1056855" cy="1172952"/>
            <a:chOff x="6685343" y="3565179"/>
            <a:chExt cx="1056855" cy="1172952"/>
          </a:xfrm>
        </p:grpSpPr>
        <p:sp>
          <p:nvSpPr>
            <p:cNvPr id="16" name="Oval Callout 15"/>
            <p:cNvSpPr/>
            <p:nvPr/>
          </p:nvSpPr>
          <p:spPr>
            <a:xfrm rot="16639164">
              <a:off x="6657292" y="3615153"/>
              <a:ext cx="1112958" cy="1013009"/>
            </a:xfrm>
            <a:prstGeom prst="wedgeEllipseCallout">
              <a:avLst>
                <a:gd name="adj1" fmla="val -10853"/>
                <a:gd name="adj2" fmla="val -109632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28" t="13237" r="17651" b="21455"/>
            <a:stretch/>
          </p:blipFill>
          <p:spPr>
            <a:xfrm>
              <a:off x="6685343" y="3590703"/>
              <a:ext cx="1056855" cy="11474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2507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6" y="-57577"/>
            <a:ext cx="9175126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68344" y="2003413"/>
            <a:ext cx="1013009" cy="1116770"/>
            <a:chOff x="318636" y="555526"/>
            <a:chExt cx="1324112" cy="11167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1" t="8828" r="20321" b="27875"/>
            <a:stretch/>
          </p:blipFill>
          <p:spPr>
            <a:xfrm>
              <a:off x="323528" y="555526"/>
              <a:ext cx="1296144" cy="10801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Oval Callout 4"/>
            <p:cNvSpPr/>
            <p:nvPr/>
          </p:nvSpPr>
          <p:spPr>
            <a:xfrm rot="16639164">
              <a:off x="424213" y="453761"/>
              <a:ext cx="1112958" cy="1324112"/>
            </a:xfrm>
            <a:prstGeom prst="wedgeEllipseCallout">
              <a:avLst>
                <a:gd name="adj1" fmla="val -10853"/>
                <a:gd name="adj2" fmla="val -109632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5536" y="1616484"/>
            <a:ext cx="6548538" cy="16773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Sima</a:t>
            </a:r>
            <a:r>
              <a:rPr lang="en-US" dirty="0" smtClean="0"/>
              <a:t>: Oh , I like to read, too. I love reading funny</a:t>
            </a:r>
          </a:p>
          <a:p>
            <a:r>
              <a:rPr lang="en-US" dirty="0" smtClean="0"/>
              <a:t> stories, especially stories of </a:t>
            </a:r>
            <a:r>
              <a:rPr lang="en-US" dirty="0" err="1" smtClean="0"/>
              <a:t>Nasiruddin</a:t>
            </a:r>
            <a:r>
              <a:rPr lang="en-US" dirty="0" smtClean="0"/>
              <a:t> </a:t>
            </a:r>
            <a:r>
              <a:rPr lang="en-US" dirty="0" err="1" smtClean="0"/>
              <a:t>Hojja</a:t>
            </a:r>
            <a:r>
              <a:rPr lang="en-US" dirty="0" smtClean="0"/>
              <a:t>.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7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28750"/>
            <a:ext cx="6275388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314325"/>
            <a:ext cx="3886200" cy="62865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Group reading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89" y="92798"/>
            <a:ext cx="1018058" cy="1018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9173" y="4467704"/>
            <a:ext cx="8857586" cy="5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1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491682" y="-18735"/>
            <a:ext cx="9635682" cy="5238750"/>
            <a:chOff x="-457200" y="-47625"/>
            <a:chExt cx="9601200" cy="5238750"/>
          </a:xfrm>
        </p:grpSpPr>
        <p:pic>
          <p:nvPicPr>
            <p:cNvPr id="3" name="Picture 2" descr="Free borders at Gifstop.com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7625"/>
              <a:ext cx="9144000" cy="523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428750"/>
              <a:ext cx="2667001" cy="24119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-457200" y="-6035"/>
              <a:ext cx="9102211" cy="1015663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dirty="0">
                  <a:latin typeface="Bahnschrift SemiBold" pitchFamily="34" charset="0"/>
                </a:rPr>
                <a:t>     </a:t>
              </a:r>
              <a:r>
                <a:rPr lang="en-US" sz="6000" dirty="0">
                  <a:solidFill>
                    <a:schemeClr val="tx1"/>
                  </a:solidFill>
                  <a:latin typeface="Bahnschrift SemiBold" pitchFamily="34" charset="0"/>
                </a:rPr>
                <a:t>Teacher’s Introduction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" y="1428750"/>
              <a:ext cx="6309852" cy="310854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Mst.Sharmin</a:t>
              </a:r>
              <a:r>
                <a:rPr lang="en-US" sz="44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Akter</a:t>
              </a:r>
              <a:endParaRPr lang="en-US" sz="4400" dirty="0">
                <a:solidFill>
                  <a:schemeClr val="tx1"/>
                </a:solidFill>
                <a:latin typeface="+mj-lt"/>
              </a:endParaRPr>
            </a:p>
            <a:p>
              <a:pPr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Assistant teacher</a:t>
              </a:r>
            </a:p>
            <a:p>
              <a:pPr>
                <a:defRPr/>
              </a:pPr>
              <a:r>
                <a:rPr lang="en-US" sz="3200" dirty="0" err="1" smtClean="0">
                  <a:solidFill>
                    <a:schemeClr val="tx1"/>
                  </a:solidFill>
                </a:rPr>
                <a:t>Matain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>
                  <a:solidFill>
                    <a:schemeClr val="tx1"/>
                  </a:solidFill>
                </a:rPr>
                <a:t>Govt. Primary School</a:t>
              </a:r>
            </a:p>
            <a:p>
              <a:pPr>
                <a:defRPr/>
              </a:pPr>
              <a:r>
                <a:rPr lang="en-US" sz="3200" smtClean="0">
                  <a:solidFill>
                    <a:schemeClr val="tx1"/>
                  </a:solidFill>
                </a:rPr>
                <a:t>Hajiganj</a:t>
              </a:r>
              <a:r>
                <a:rPr lang="en-US" sz="3200" dirty="0">
                  <a:solidFill>
                    <a:schemeClr val="tx1"/>
                  </a:solidFill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</a:rPr>
                <a:t>Chandpur</a:t>
              </a:r>
              <a:endParaRPr lang="en-US" sz="32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E-mail:</a:t>
              </a: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mstsharminakter1985@gmail.com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42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30" y="1106800"/>
            <a:ext cx="6012904" cy="33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294182"/>
            <a:ext cx="4419600" cy="45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Read in pair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484530"/>
            <a:ext cx="8857586" cy="586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5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3824289" cy="42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Explosion 1 3"/>
          <p:cNvSpPr/>
          <p:nvPr/>
        </p:nvSpPr>
        <p:spPr>
          <a:xfrm>
            <a:off x="4267200" y="628650"/>
            <a:ext cx="4648200" cy="3371850"/>
          </a:xfrm>
          <a:prstGeom prst="irregularSeal1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Student’s reading</a:t>
            </a:r>
          </a:p>
        </p:txBody>
      </p:sp>
      <p:sp>
        <p:nvSpPr>
          <p:cNvPr id="5" name="12-Point Star 4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GB" dirty="0"/>
              <a:t>IW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9173" y="4467704"/>
            <a:ext cx="8857586" cy="586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8201" r="8518" b="26137"/>
          <a:stretch/>
        </p:blipFill>
        <p:spPr>
          <a:xfrm>
            <a:off x="1979712" y="1491630"/>
            <a:ext cx="4536504" cy="2990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590395" y="843558"/>
            <a:ext cx="5904656" cy="6074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Practise the conversation with your partner.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3930" y="4473407"/>
            <a:ext cx="8857586" cy="586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2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09550"/>
            <a:ext cx="8001000" cy="426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Questions:</a:t>
            </a:r>
          </a:p>
          <a:p>
            <a:pPr>
              <a:defRPr/>
            </a:pPr>
            <a:r>
              <a:rPr lang="en-GB" dirty="0" smtClean="0"/>
              <a:t>1Who likes to walk in the park?</a:t>
            </a:r>
          </a:p>
          <a:p>
            <a:pPr>
              <a:defRPr/>
            </a:pPr>
            <a:r>
              <a:rPr lang="en-GB" dirty="0" smtClean="0"/>
              <a:t>2.In which class does </a:t>
            </a:r>
            <a:r>
              <a:rPr lang="en-GB" dirty="0" err="1" smtClean="0"/>
              <a:t>Biju</a:t>
            </a:r>
            <a:r>
              <a:rPr lang="en-GB" dirty="0" smtClean="0"/>
              <a:t> read in?</a:t>
            </a:r>
          </a:p>
          <a:p>
            <a:pPr>
              <a:defRPr/>
            </a:pPr>
            <a:r>
              <a:rPr lang="en-GB" dirty="0" smtClean="0"/>
              <a:t>3.Who likes to painting?</a:t>
            </a:r>
            <a:endParaRPr lang="en-GB" dirty="0"/>
          </a:p>
          <a:p>
            <a:pPr>
              <a:defRPr/>
            </a:pPr>
            <a:r>
              <a:rPr lang="en-GB" dirty="0" smtClean="0"/>
              <a:t>4. What kind of books does </a:t>
            </a:r>
            <a:r>
              <a:rPr lang="en-GB" dirty="0" err="1" smtClean="0"/>
              <a:t>Sima</a:t>
            </a:r>
            <a:r>
              <a:rPr lang="en-GB" dirty="0" smtClean="0"/>
              <a:t> like to read?</a:t>
            </a:r>
          </a:p>
        </p:txBody>
      </p:sp>
      <p:sp>
        <p:nvSpPr>
          <p:cNvPr id="4" name="12-Point Star 3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dirty="0" err="1"/>
              <a:t>gw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21358" y="4476750"/>
            <a:ext cx="8857586" cy="586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8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2946" y="146217"/>
            <a:ext cx="6715472" cy="426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Answers:</a:t>
            </a:r>
          </a:p>
          <a:p>
            <a:pPr>
              <a:defRPr/>
            </a:pPr>
            <a:r>
              <a:rPr lang="en-GB" dirty="0" smtClean="0"/>
              <a:t>1.Sima likes to walk in the park.</a:t>
            </a:r>
          </a:p>
          <a:p>
            <a:pPr>
              <a:defRPr/>
            </a:pPr>
            <a:r>
              <a:rPr lang="en-GB" dirty="0" smtClean="0"/>
              <a:t>2.Biju reads in class 5.</a:t>
            </a:r>
            <a:endParaRPr lang="en-GB" dirty="0"/>
          </a:p>
          <a:p>
            <a:pPr>
              <a:defRPr/>
            </a:pPr>
            <a:r>
              <a:rPr lang="en-GB" dirty="0" smtClean="0"/>
              <a:t>3.Biju likes to painting.</a:t>
            </a:r>
          </a:p>
          <a:p>
            <a:pPr>
              <a:defRPr/>
            </a:pPr>
            <a:r>
              <a:rPr lang="en-GB" dirty="0" smtClean="0"/>
              <a:t>4.Sima likes to read funny stories.</a:t>
            </a:r>
            <a:endParaRPr lang="en-GB" dirty="0"/>
          </a:p>
        </p:txBody>
      </p:sp>
      <p:sp>
        <p:nvSpPr>
          <p:cNvPr id="4" name="12-Point Star 3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dirty="0" err="1"/>
              <a:t>gw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43207" y="4445803"/>
            <a:ext cx="8857586" cy="586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79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evel 6"/>
          <p:cNvSpPr>
            <a:spLocks noChangeArrowheads="1"/>
          </p:cNvSpPr>
          <p:nvPr/>
        </p:nvSpPr>
        <p:spPr bwMode="auto">
          <a:xfrm>
            <a:off x="1752600" y="209550"/>
            <a:ext cx="5378450" cy="1109663"/>
          </a:xfrm>
          <a:prstGeom prst="bevel">
            <a:avLst>
              <a:gd name="adj" fmla="val 1053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>
                <a:solidFill>
                  <a:schemeClr val="bg1"/>
                </a:solidFill>
              </a:rPr>
              <a:t> </a:t>
            </a:r>
            <a:r>
              <a:rPr lang="en-US" sz="6000">
                <a:solidFill>
                  <a:schemeClr val="bg1"/>
                </a:solidFill>
              </a:rPr>
              <a:t>Bingo game</a:t>
            </a:r>
            <a:endParaRPr lang="en-GB" sz="6000">
              <a:solidFill>
                <a:schemeClr val="bg1"/>
              </a:solidFill>
            </a:endParaRPr>
          </a:p>
        </p:txBody>
      </p:sp>
      <p:sp>
        <p:nvSpPr>
          <p:cNvPr id="4" name="Frame 3"/>
          <p:cNvSpPr/>
          <p:nvPr/>
        </p:nvSpPr>
        <p:spPr bwMode="auto">
          <a:xfrm>
            <a:off x="280986" y="1496330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leisure</a:t>
            </a:r>
            <a:endParaRPr lang="en-GB" dirty="0"/>
          </a:p>
        </p:txBody>
      </p:sp>
      <p:sp>
        <p:nvSpPr>
          <p:cNvPr id="5" name="Frame 4"/>
          <p:cNvSpPr/>
          <p:nvPr/>
        </p:nvSpPr>
        <p:spPr bwMode="auto">
          <a:xfrm>
            <a:off x="280986" y="253999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connected</a:t>
            </a:r>
            <a:endParaRPr lang="en-GB" dirty="0"/>
          </a:p>
        </p:txBody>
      </p:sp>
      <p:sp>
        <p:nvSpPr>
          <p:cNvPr id="6" name="Frame 5"/>
          <p:cNvSpPr/>
          <p:nvPr/>
        </p:nvSpPr>
        <p:spPr bwMode="auto">
          <a:xfrm>
            <a:off x="2611388" y="2781295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painting</a:t>
            </a:r>
            <a:endParaRPr lang="en-GB" dirty="0"/>
          </a:p>
        </p:txBody>
      </p:sp>
      <p:sp>
        <p:nvSpPr>
          <p:cNvPr id="7" name="Frame 6"/>
          <p:cNvSpPr/>
          <p:nvPr/>
        </p:nvSpPr>
        <p:spPr bwMode="auto">
          <a:xfrm>
            <a:off x="2555776" y="1562098"/>
            <a:ext cx="1711424" cy="977903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magazine</a:t>
            </a:r>
            <a:endParaRPr lang="en-GB" dirty="0"/>
          </a:p>
        </p:txBody>
      </p:sp>
      <p:sp>
        <p:nvSpPr>
          <p:cNvPr id="8" name="Frame 7"/>
          <p:cNvSpPr/>
          <p:nvPr/>
        </p:nvSpPr>
        <p:spPr bwMode="auto">
          <a:xfrm>
            <a:off x="280986" y="3638550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question</a:t>
            </a:r>
            <a:endParaRPr lang="en-GB" dirty="0"/>
          </a:p>
        </p:txBody>
      </p:sp>
      <p:sp>
        <p:nvSpPr>
          <p:cNvPr id="9" name="Frame 8"/>
          <p:cNvSpPr/>
          <p:nvPr/>
        </p:nvSpPr>
        <p:spPr bwMode="auto">
          <a:xfrm>
            <a:off x="5029200" y="1562098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cricket</a:t>
            </a:r>
            <a:endParaRPr lang="en-GB" dirty="0"/>
          </a:p>
        </p:txBody>
      </p:sp>
      <p:sp>
        <p:nvSpPr>
          <p:cNvPr id="10" name="Frame 9"/>
          <p:cNvSpPr/>
          <p:nvPr/>
        </p:nvSpPr>
        <p:spPr bwMode="auto">
          <a:xfrm>
            <a:off x="5029200" y="2781297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especially</a:t>
            </a:r>
            <a:endParaRPr lang="en-GB" dirty="0"/>
          </a:p>
        </p:txBody>
      </p:sp>
      <p:sp>
        <p:nvSpPr>
          <p:cNvPr id="11" name="Frame 10"/>
          <p:cNvSpPr/>
          <p:nvPr/>
        </p:nvSpPr>
        <p:spPr bwMode="auto">
          <a:xfrm>
            <a:off x="7215187" y="1428293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swimming</a:t>
            </a:r>
            <a:endParaRPr lang="en-GB" dirty="0"/>
          </a:p>
        </p:txBody>
      </p:sp>
      <p:sp>
        <p:nvSpPr>
          <p:cNvPr id="12" name="Frame 11"/>
          <p:cNvSpPr/>
          <p:nvPr/>
        </p:nvSpPr>
        <p:spPr bwMode="auto">
          <a:xfrm>
            <a:off x="7194323" y="266064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internet</a:t>
            </a:r>
            <a:endParaRPr lang="en-GB" dirty="0"/>
          </a:p>
        </p:txBody>
      </p:sp>
      <p:sp>
        <p:nvSpPr>
          <p:cNvPr id="13" name="Frame 12"/>
          <p:cNvSpPr/>
          <p:nvPr/>
        </p:nvSpPr>
        <p:spPr bwMode="auto">
          <a:xfrm>
            <a:off x="7215187" y="375919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either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43207" y="4616452"/>
            <a:ext cx="8857586" cy="413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1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evel 2"/>
          <p:cNvSpPr>
            <a:spLocks noChangeArrowheads="1"/>
          </p:cNvSpPr>
          <p:nvPr/>
        </p:nvSpPr>
        <p:spPr bwMode="auto">
          <a:xfrm>
            <a:off x="1676400" y="895350"/>
            <a:ext cx="5791200" cy="1533525"/>
          </a:xfrm>
          <a:prstGeom prst="bevel">
            <a:avLst>
              <a:gd name="adj" fmla="val 1528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>
                <a:solidFill>
                  <a:schemeClr val="bg1"/>
                </a:solidFill>
              </a:rPr>
              <a:t> </a:t>
            </a:r>
            <a:r>
              <a:rPr lang="en-GB" sz="4800">
                <a:solidFill>
                  <a:schemeClr val="bg1"/>
                </a:solidFill>
              </a:rPr>
              <a:t>One day one word</a:t>
            </a:r>
          </a:p>
        </p:txBody>
      </p:sp>
      <p:sp>
        <p:nvSpPr>
          <p:cNvPr id="4" name="Bevel 3"/>
          <p:cNvSpPr>
            <a:spLocks noChangeArrowheads="1"/>
          </p:cNvSpPr>
          <p:nvPr/>
        </p:nvSpPr>
        <p:spPr bwMode="auto">
          <a:xfrm>
            <a:off x="1898011" y="3003798"/>
            <a:ext cx="5986356" cy="1114624"/>
          </a:xfrm>
          <a:prstGeom prst="bevel">
            <a:avLst>
              <a:gd name="adj" fmla="val 17565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 dirty="0" smtClean="0">
                <a:solidFill>
                  <a:schemeClr val="bg1"/>
                </a:solidFill>
              </a:rPr>
              <a:t>magazine-</a:t>
            </a:r>
            <a:r>
              <a:rPr lang="bn-IN" sz="6000" dirty="0" smtClean="0">
                <a:solidFill>
                  <a:schemeClr val="bg1"/>
                </a:solidFill>
              </a:rPr>
              <a:t>পত্রিকা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477072"/>
            <a:ext cx="8857586" cy="586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075806"/>
            <a:ext cx="5400600" cy="130543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6537"/>
              </a:avLst>
            </a:prstTxWarp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Goodbye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2400" y="69850"/>
            <a:ext cx="5997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54890" y="57150"/>
            <a:ext cx="6967816" cy="859540"/>
          </a:xfrm>
          <a:prstGeom prst="rect">
            <a:avLst/>
          </a:prstGeom>
          <a:noFill/>
          <a:ln w="28575">
            <a:noFill/>
          </a:ln>
          <a:scene3d>
            <a:camera prst="perspectiveBelow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latin typeface="Arial Black" pitchFamily="34" charset="0"/>
              </a:rPr>
              <a:t>   Lesson Identity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588" y="884406"/>
            <a:ext cx="3340812" cy="35394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Class : Five</a:t>
            </a:r>
          </a:p>
          <a:p>
            <a:pPr>
              <a:defRPr/>
            </a:pPr>
            <a:r>
              <a:rPr lang="en-US" sz="3200" dirty="0"/>
              <a:t>Subject : English</a:t>
            </a:r>
          </a:p>
          <a:p>
            <a:pPr>
              <a:defRPr/>
            </a:pPr>
            <a:r>
              <a:rPr lang="en-US" sz="3200" dirty="0"/>
              <a:t>Lesson </a:t>
            </a:r>
            <a:r>
              <a:rPr lang="en-US" sz="3200" dirty="0" smtClean="0"/>
              <a:t>:1-2</a:t>
            </a:r>
          </a:p>
          <a:p>
            <a:pPr>
              <a:defRPr/>
            </a:pPr>
            <a:r>
              <a:rPr lang="en-US" sz="3200" dirty="0" smtClean="0"/>
              <a:t>Unit:4</a:t>
            </a:r>
            <a:endParaRPr lang="en-US" sz="3200" dirty="0"/>
          </a:p>
          <a:p>
            <a:pPr>
              <a:defRPr/>
            </a:pPr>
            <a:r>
              <a:rPr lang="en-US" sz="3200" dirty="0" smtClean="0"/>
              <a:t>Activity : A(So…..</a:t>
            </a:r>
          </a:p>
          <a:p>
            <a:pPr>
              <a:defRPr/>
            </a:pPr>
            <a:r>
              <a:rPr lang="en-US" sz="3200" dirty="0" err="1" smtClean="0"/>
              <a:t>Hojja</a:t>
            </a:r>
            <a:r>
              <a:rPr lang="en-US" sz="3200" dirty="0" smtClean="0"/>
              <a:t>.)</a:t>
            </a:r>
          </a:p>
          <a:p>
            <a:pPr>
              <a:defRPr/>
            </a:pPr>
            <a:r>
              <a:rPr lang="en-US" sz="3200" dirty="0" smtClean="0"/>
              <a:t>Time </a:t>
            </a:r>
            <a:r>
              <a:rPr lang="en-US" sz="3200" dirty="0"/>
              <a:t>: 40 min</a:t>
            </a:r>
          </a:p>
        </p:txBody>
      </p:sp>
      <p:sp>
        <p:nvSpPr>
          <p:cNvPr id="6" name="AutoShape 2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AutoShape 4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 bwMode="auto">
          <a:xfrm>
            <a:off x="4607465" y="971550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552056" y="3790950"/>
            <a:ext cx="616519" cy="7729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</a:bodyPr>
          <a:lstStyle/>
          <a:p>
            <a:pPr eaLnBrk="0" hangingPunct="0">
              <a:defRPr/>
            </a:pP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</p:txBody>
      </p:sp>
      <p:sp>
        <p:nvSpPr>
          <p:cNvPr id="10" name="Rectangle 9"/>
          <p:cNvSpPr/>
          <p:nvPr/>
        </p:nvSpPr>
        <p:spPr bwMode="auto">
          <a:xfrm rot="21045351">
            <a:off x="4594100" y="2904246"/>
            <a:ext cx="590947" cy="5712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98500" y="1828889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 </a:t>
            </a:r>
          </a:p>
        </p:txBody>
      </p:sp>
      <p:pic>
        <p:nvPicPr>
          <p:cNvPr id="12" name="Picture 6" descr="Purple Tulips Clip - Bunga Tulip Png - free transparent png images -  pngaaa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2913"/>
            <a:ext cx="208823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00" y="1304925"/>
            <a:ext cx="2222500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23263" y="4463761"/>
            <a:ext cx="8857586" cy="5866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0.00586 0.00608 0.01389 0.0092 0.02222 C 0.01129 0.03457 0.01563 0.04012 0.01945 0.05062 C 0.02031 0.05309 0.02083 0.05617 0.0217 0.05864 C 0.02309 0.06296 0.02622 0.07099 0.02622 0.07099 C 0.02882 0.08457 0.03229 0.09722 0.0342 0.11111 C 0.03854 0.14321 0.04045 0.17562 0.04323 0.20833 C 0.0441 0.24722 0.04358 0.29383 0.05226 0.33148 C 0.05677 0.35124 0.06632 0.36265 0.075 0.37593 C 0.08611 0.39321 0.09931 0.40154 0.1125 0.41235 C 0.12413 0.42191 0.1342 0.42994 0.1467 0.43457 C 0.15087 0.43982 0.15417 0.44074 0.1592 0.44259 C 0.17014 0.45216 0.15538 0.44012 0.17396 0.44877 C 0.17517 0.44938 0.17604 0.45185 0.17726 0.45278 C 0.17951 0.45463 0.18611 0.45648 0.1875 0.45679 C 0.19323 0.46358 0.20122 0.4642 0.20799 0.46667 C 0.21875 0.47037 0.22778 0.47685 0.23872 0.47901 C 0.24427 0.4821 0.25 0.48488 0.25573 0.48704 C 0.26285 0.49321 0.26823 0.4929 0.27622 0.49506 C 0.29236 0.49938 0.30799 0.50586 0.32396 0.51111 C 0.33455 0.51945 0.34583 0.5213 0.35695 0.52747 C 0.37118 0.53519 0.38455 0.54815 0.39896 0.55556 C 0.40886 0.56852 0.39462 0.55124 0.40695 0.56173 C 0.41424 0.5679 0.41927 0.57438 0.42726 0.57778 C 0.43646 0.58611 0.44358 0.59815 0.45347 0.60432 C 0.45833 0.61265 0.46441 0.61852 0.46945 0.62654 C 0.47934 0.64228 0.48681 0.66173 0.49774 0.675 C 0.49844 0.67685 0.49913 0.67901 0.5 0.68086 C 0.50104 0.68303 0.50347 0.68704 0.50347 0.68704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41 -0.00957 -0.03125 -0.01543 -0.04671 -0.01821 C -0.07361 -0.01698 -0.08282 -0.0179 -0.10348 -0.01235 C -0.10782 -0.0071 -0.11181 -0.00586 -0.11702 -0.00401 C -0.1257 0.00339 -0.13455 0.00833 -0.14323 0.01605 C -0.15157 0.02346 -0.15695 0.03395 -0.16598 0.03827 C -0.16858 0.04537 -0.17049 0.04784 -0.175 0.05031 C -0.18316 0.06481 -0.19167 0.07654 -0.20226 0.08488 C -0.20955 0.09691 -0.21684 0.10494 -0.22622 0.10895 C -0.2349 0.12068 -0.229 0.11389 -0.24549 0.125 L -0.24549 0.125 C -0.25486 0.13518 -0.26441 0.14012 -0.275 0.14537 C -0.28264 0.15432 -0.27361 0.14506 -0.2875 0.15154 C -0.30816 0.16142 -0.3257 0.17438 -0.34775 0.17562 C -0.38073 0.17716 -0.41372 0.17839 -0.44671 0.17963 C -0.45521 0.18302 -0.46302 0.18858 -0.46927 0.2 C -0.4724 0.20556 -0.47414 0.21265 -0.47726 0.21821 C -0.48056 0.24568 -0.4757 0.21142 -0.48177 0.23611 C -0.48421 0.24599 -0.48438 0.25833 -0.48646 0.26852 C -0.48681 0.27407 -0.48681 0.27963 -0.4875 0.28488 C -0.48837 0.29105 -0.49028 0.2966 -0.49098 0.30278 C -0.49323 0.32191 -0.49132 0.32963 -0.49896 0.34321 C -0.50157 0.34784 -0.50278 0.35154 -0.50677 0.35154 " pathEditMode="relative" ptsTypes="fffffffffFffffffffffff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54 -0.00834 0.00208 -0.09262 0.00104 -0.12319 C 0.00243 -0.17259 0.00556 -0.23372 0.0375 -0.2507 C 0.04236 -0.25687 0.04618 -0.25687 0.05174 -0.25903 C 0.1099 -0.28404 0.07708 -0.272 0.19288 -0.27385 C 0.21545 -0.28157 0.20538 -0.27879 0.22344 -0.2825 C 0.23073 -0.28744 0.23819 -0.29021 0.24583 -0.29485 C 0.24983 -0.29732 0.25469 -0.30226 0.25868 -0.30565 C 0.26892 -0.32294 0.25226 -0.29577 0.2717 -0.32016 C 0.27552 -0.32479 0.27865 -0.32973 0.28229 -0.33467 C 0.28455 -0.33745 0.28698 -0.34023 0.28941 -0.34332 C 0.29062 -0.34455 0.29288 -0.34702 0.29288 -0.34702 C 0.29653 -0.36092 0.30382 -0.3711 0.30937 -0.38284 C 0.31163 -0.38747 0.31302 -0.39302 0.31528 -0.39766 C 0.31962 -0.40599 0.32465 -0.41433 0.32934 -0.42235 C 0.33437 -0.43162 0.33663 -0.44736 0.3434 -0.45168 C 0.34618 -0.45879 0.34826 -0.46156 0.35295 -0.46434 C 0.35712 -0.47607 0.35278 -0.4665 0.36111 -0.47484 C 0.36476 -0.47854 0.36806 -0.48348 0.3717 -0.48719 C 0.37292 -0.48873 0.38142 -0.49367 0.38472 -0.49583 C 0.38993 -0.50201 0.39531 -0.50201 0.40104 -0.50602 C 0.40694 -0.51034 0.41267 -0.51528 0.41875 -0.51899 C 0.42917 -0.52486 0.44097 -0.5264 0.45174 -0.52918 C 0.46233 -0.53226 0.47187 -0.54214 0.48229 -0.54585 C 0.49167 -0.55388 0.50121 -0.56129 0.51059 -0.569 C 0.51545 -0.58012 0.5217 -0.58753 0.52934 -0.59216 C 0.53368 -0.59957 0.53611 -0.6008 0.54115 -0.60667 C 0.54392 -0.61408 0.55139 -0.62118 0.55642 -0.62519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6406" y="140422"/>
            <a:ext cx="4968552" cy="585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767" y="711200"/>
            <a:ext cx="7610465" cy="3908762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Student’s will be able to-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Listening:1.3.1-recognize which words in a sentence are 			stressed. 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Speaking:1.1.1-say words and phrases and sentences with 		proper sounds and stress.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Reading:1.5.1-read words , phrases and sentences with 			proper pronunciation , stress and </a:t>
            </a:r>
            <a:r>
              <a:rPr lang="en-US" sz="2400" b="1" dirty="0" smtClean="0">
                <a:solidFill>
                  <a:schemeClr val="tx1"/>
                </a:solidFill>
              </a:rPr>
              <a:t>				intonation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Writing:5.1.3-read silently with understanding dialogue.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3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37195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What can you see in the picture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516" y="4299942"/>
            <a:ext cx="8784976" cy="729372"/>
          </a:xfrm>
          <a:prstGeom prst="rect">
            <a:avLst/>
          </a:prstGeom>
          <a:gradFill>
            <a:gsLst>
              <a:gs pos="0">
                <a:srgbClr val="A603AB"/>
              </a:gs>
              <a:gs pos="8000">
                <a:srgbClr val="0819FB"/>
              </a:gs>
              <a:gs pos="35001">
                <a:srgbClr val="1A8D48"/>
              </a:gs>
              <a:gs pos="67000">
                <a:srgbClr val="FFFF00"/>
              </a:gs>
              <a:gs pos="80000">
                <a:srgbClr val="EE3F17"/>
              </a:gs>
              <a:gs pos="93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We can see here 4 persons are talking.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12383" r="16010" b="66220"/>
          <a:stretch/>
        </p:blipFill>
        <p:spPr bwMode="auto">
          <a:xfrm>
            <a:off x="1194507" y="629099"/>
            <a:ext cx="6754985" cy="3009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0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" y="-93311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575316"/>
            <a:ext cx="6830144" cy="75033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Our todays lesson is  </a:t>
            </a:r>
            <a:r>
              <a:rPr lang="en-GB" dirty="0" smtClean="0"/>
              <a:t>Leisure time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3242" y="285750"/>
            <a:ext cx="5562600" cy="8265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Lesson declaration</a:t>
            </a:r>
          </a:p>
        </p:txBody>
      </p:sp>
      <p:pic>
        <p:nvPicPr>
          <p:cNvPr id="6" name="Picture 10" descr="Flowers Clipart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8213"/>
            <a:ext cx="4200525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742">
            <a:off x="-182521" y="2454811"/>
            <a:ext cx="32083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6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38889E-6 -9.78697E-7 C -0.0019 -0.01729 -0.00434 -0.03458 -0.0059 -0.05218 C -0.00781 -0.07317 -0.00798 -0.09602 -0.01059 -0.11701 C -0.01232 -0.13152 -0.01631 -0.14665 -0.01874 -0.16085 C -0.02135 -0.17629 -0.02291 -0.19173 -0.02586 -0.20686 C -0.0269 -0.2121 -0.03038 -0.21457 -0.03177 -0.21951 C -0.03368 -0.22631 -0.03385 -0.23186 -0.03645 -0.23835 C -0.03767 -0.25131 -0.03975 -0.25996 -0.04236 -0.272 C -0.04357 -0.27725 -0.04253 -0.28435 -0.04461 -0.28867 C -0.04565 -0.29114 -0.04774 -0.29145 -0.0493 -0.29269 C -0.0519 -0.30195 -0.05295 -0.30658 -0.05885 -0.30318 C -0.06805 -0.28126 -0.07326 -0.25718 -0.07517 -0.23001 C -0.07482 -0.21797 -0.07708 -0.20377 -0.07291 -0.19451 C -0.07222 -0.19296 -0.06666 -0.1871 -0.06579 -0.18617 C -0.05295 -0.17104 -0.03784 -0.16641 -0.02343 -0.159 C -0.02465 -0.19914 -0.02552 -0.20161 -0.03177 -0.23433 C -0.0335 -0.2436 -0.03524 -0.25378 -0.03645 -0.26336 C -0.03697 -0.26675 -0.03767 -0.27756 -0.03767 -0.27385 C -0.03767 -0.2615 -0.03611 -0.2544 -0.03524 -0.24267 C -0.03368 -0.22229 -0.03576 -0.17969 -0.02239 -0.17135 C -0.01284 -0.17351 -0.01197 -0.1732 -0.0059 -0.18401 C -0.00503 -0.18988 -0.00295 -0.19482 -0.00225 -0.20068 C -0.00086 -0.2118 -0.00104 -0.22322 6.38889E-6 -0.23433 C -0.00034 -0.24267 0.00053 -0.25162 -0.00121 -0.25934 C -0.00173 -0.26181 -0.00364 -0.25687 -0.00468 -0.25502 C -0.00729 -0.25008 -0.00937 -0.23619 -0.00937 -0.23619 C -0.00885 -0.22198 -0.01041 -0.18617 -0.00121 -0.17567 C 0.004 -0.18741 0.00712 -0.20099 0.00938 -0.2155 C 0.00903 -0.22322 0.0099 -0.23125 0.00834 -0.23835 C 0.00782 -0.24082 0.00626 -0.2297 0.00591 -0.23217 C 0.00521 -0.2368 0.00678 -0.24174 0.00712 -0.24668 C 0.0106 -0.24452 0.01424 -0.24267 0.01771 -0.24051 C 0.03542 -0.24267 0.03316 -0.23526 0.03646 -0.25502 C 0.03612 -0.25996 0.03716 -0.26583 0.03542 -0.26984 C 0.03455 -0.272 0.03299 -0.26583 0.03299 -0.26336 C 0.03264 -0.2436 0.02726 -0.20686 0.03889 -0.19235 C 0.03924 -0.19018 0.03924 -0.18771 0.04011 -0.18617 C 0.04532 -0.17691 0.05226 -0.17629 0.04115 -0.17969 C 0.03768 -0.18401 0.03421 -0.18617 0.03056 -0.19018 C 0.02674 -0.21365 0.02744 -0.22445 0.0283 -0.25101 C 0.05678 -0.24854 0.05973 -0.2507 0.0448 -0.24267 C 0.04584 -0.22816 0.04584 -0.205 0.05174 -0.19235 C 0.05452 -0.18648 0.05851 -0.1871 0.06233 -0.18617 C 0.07622 -0.19327 0.0724 -0.18895 0.06476 -0.24884 C 0.06424 -0.25317 0.05764 -0.25317 0.05764 -0.25317 C 0.05487 -0.25255 0.05174 -0.25378 0.04948 -0.25101 C 0.0481 -0.24946 0.05261 -0.24884 0.05417 -0.24884 C 0.0698 -0.24884 0.0856 -0.25039 0.10122 -0.25101 C 0.09619 -0.25039 0.0908 -0.25131 0.08594 -0.24884 C 0.08403 -0.24792 0.08282 -0.23866 0.08247 -0.23619 C 0.0816 -0.23063 0.08004 -0.21951 0.08004 -0.21951 C 0.08039 -0.21056 0.08056 -0.2013 0.08126 -0.19235 C 0.08143 -0.19018 0.08126 -0.18679 0.08247 -0.18617 C 0.08438 -0.18494 0.08629 -0.18741 0.0882 -0.18802 C 0.09428 -0.20439 0.09705 -0.22476 0.10122 -0.24267 C 0.09948 -0.32263 0.10122 -0.30874 0.09653 -0.27601 C 0.09688 -0.25378 0.09671 -0.23125 0.09775 -0.20902 C 0.09792 -0.20346 0.0981 -0.22013 0.09879 -0.22569 C 0.10035 -0.23866 0.10296 -0.24823 0.10834 -0.25718 C 0.10955 -0.25656 0.11112 -0.25687 0.11181 -0.25502 C 0.11285 -0.25286 0.11251 -0.24946 0.11303 -0.24668 C 0.11563 -0.23403 0.11893 -0.2226 0.11997 -0.20902 C 0.12049 -0.20284 0.12119 -0.18401 0.12119 -0.19018 C 0.12119 -0.2013 0.12032 -0.21272 0.11997 -0.22384 C 0.10678 -0.22137 0.10678 -0.22415 0.10469 -0.20284 C 0.10504 -0.19451 0.10365 -0.18524 0.10591 -0.17784 C 0.10678 -0.17475 0.10903 -0.18216 0.1106 -0.18401 C 0.11251 -0.18648 0.11598 -0.18957 0.11771 -0.19235 C 0.12049 -0.19698 0.12587 -0.20686 0.12587 -0.20686 C 0.12865 -0.22137 0.13126 -0.23619 0.13299 -0.25101 C 0.13473 -0.23341 0.13646 -0.21612 0.13768 -0.19852 C 0.13994 -0.20655 0.14167 -0.21365 0.14358 -0.22168 C 0.14497 -0.22754 0.14827 -0.23835 0.14827 -0.23835 C 0.15053 -0.26243 0.14688 -0.24761 0.14358 -0.23835 C 0.14219 -0.22692 0.13924 -0.21797 0.13768 -0.20686 C 0.13542 -0.19173 0.13351 -0.17629 0.13178 -0.16085 C 0.13212 -0.15591 0.13039 -0.1482 0.13299 -0.14634 C 0.13525 -0.1448 0.13369 -0.15468 0.13421 -0.159 C 0.13525 -0.16734 0.13681 -0.17629 0.13889 -0.18401 C 0.14132 -0.19327 0.14497 -0.19852 0.14827 -0.20686 C 0.15469 -0.22353 0.16025 -0.23557 0.17066 -0.24452 C 0.17448 -0.2649 0.16077 -0.24977 0.15643 -0.24452 C 0.15521 -0.23773 0.154 -0.23094 0.15296 -0.22384 C 0.15504 -0.19759 0.15591 -0.19605 0.17066 -0.19235 C 0.17431 -0.17351 0.17448 -0.18401 0.17188 -0.15468 C 0.16181 -0.15653 0.15139 -0.15128 0.15643 -0.17567 C 0.15695 -0.17845 0.15869 -0.1803 0.16007 -0.18185 C 0.16146 -0.18339 0.16719 -0.18555 0.16823 -0.18617 C 0.17935 -0.19358 0.18438 -0.19482 0.19775 -0.19667 C 0.20556 -0.21797 0.20087 -0.24699 0.19653 -0.26984 C 0.19549 -0.28991 0.19653 -0.30442 0.18941 -0.28651 C 0.18664 -0.25378 0.18612 -0.20747 0.19775 -0.17784 C 0.19844 -0.1803 0.20244 -0.19574 0.20469 -0.20068 C 0.20764 -0.20686 0.21077 -0.2121 0.21303 -0.21951 C 0.21355 -0.22137 0.21528 -0.22445 0.21424 -0.22569 C 0.21285 -0.22723 0.20764 -0.22384 0.20938 -0.22384 C 0.2165 -0.22384 0.22344 -0.22507 0.23056 -0.22569 C 0.22917 -0.23433 0.22639 -0.23557 0.2224 -0.24051 C 0.2198 -0.24946 0.21841 -0.25224 0.21303 -0.25502 C 0.2073 -0.24884 0.20626 -0.24113 0.20469 -0.23001 C 0.20521 -0.21457 0.20174 -0.19605 0.20712 -0.18401 C 0.20921 -0.17938 0.21146 -0.17938 0.21424 -0.17784 C 0.21546 -0.17722 0.21771 -0.17567 0.21771 -0.17567 C 0.21685 -0.18123 0.21494 -0.18679 0.21528 -0.19235 C 0.21546 -0.19451 0.21806 -0.19296 0.21893 -0.19451 C 0.22014 -0.19667 0.22014 -0.20037 0.22119 -0.20284 C 0.22223 -0.20531 0.22344 -0.20717 0.22483 -0.20902 C 0.23108 -0.21766 0.2382 -0.22415 0.24358 -0.23433 C 0.24601 -0.24668 0.24757 -0.25625 0.23889 -0.2615 C 0.23646 -0.25502 0.23542 -0.24884 0.23299 -0.24267 C 0.22848 -0.2189 0.23994 -0.20933 0.24358 -0.19018 C 0.24237 -0.17938 0.24358 -0.17876 0.23768 -0.17351 C 0.23542 -0.17166 0.23299 -0.17043 0.23056 -0.16919 C 0.22935 -0.16857 0.22709 -0.16734 0.22709 -0.16734 C 0.22188 -0.1732 0.22431 -0.16857 0.2224 -0.17969 C 0.22171 -0.18401 0.21997 -0.19235 0.21997 -0.19235 C 0.23247 -0.19976 0.21389 -0.18926 0.24705 -0.19667 C 0.25678 -0.19883 0.26233 -0.22106 0.26823 -0.23217 C 0.26893 -0.23804 0.27101 -0.24946 0.26823 -0.25502 C 0.26667 -0.25842 0.26129 -0.25934 0.26129 -0.25934 C 0.26007 -0.25872 0.25382 -0.25687 0.25296 -0.25317 C 0.25244 -0.25101 0.25382 -0.24884 0.25417 -0.24668 C 0.25469 -0.2439 0.25487 -0.24113 0.25539 -0.23835 C 0.2566 -0.23125 0.25678 -0.22353 0.25886 -0.21735 C 0.26042 -0.21272 0.26303 -0.20933 0.26476 -0.205 C 0.26737 -0.19142 0.26129 -0.18154 0.25417 -0.17784 C 0.25296 -0.18 0.25157 -0.18154 0.2507 -0.18401 C 0.24514 -0.2013 0.25903 -0.21149 0.26598 -0.2155 C 0.26858 -0.2226 0.27153 -0.22507 0.27535 -0.23001 C 0.2783 -0.24113 0.279 -0.24267 0.27761 -0.25502 C 0.27605 -0.24236 0.27396 -0.23063 0.27292 -0.21735 C 0.27362 -0.20315 0.27084 -0.18679 0.27882 -0.18185 C 0.28924 -0.18432 0.28889 -0.18308 0.29185 -0.19852 C 0.29271 -0.2155 0.29948 -0.25749 0.2882 -0.26336 C 0.28716 -0.26305 0.27431 -0.25811 0.27657 -0.25101 C 0.27674 -0.2507 0.28594 -0.25872 0.28716 -0.25934 C 0.28941 -0.25872 0.29237 -0.25996 0.2941 -0.25718 C 0.29705 -0.25255 0.29671 -0.24421 0.29879 -0.23835 C 0.30157 -0.21396 0.30348 -0.18957 0.30591 -0.16518 C 0.30695 -0.23989 0.30122 -0.28064 0.31424 -0.23619 C 0.31563 -0.22569 0.3158 -0.21519 0.31771 -0.205 C 0.31806 -0.19945 0.31771 -0.19327 0.31893 -0.18802 C 0.31945 -0.18617 0.32119 -0.18555 0.3224 -0.18617 C 0.32778 -0.18957 0.33195 -0.19945 0.33646 -0.205 C 0.3408 -0.21643 0.34376 -0.22353 0.34584 -0.23619 C 0.34619 -0.22631 0.34601 -0.21643 0.34705 -0.20686 C 0.34723 -0.2047 0.3474 -0.2118 0.34827 -0.21334 C 0.34948 -0.2155 0.35139 -0.21612 0.35296 -0.21735 C 0.36042 -0.22291 0.36754 -0.23217 0.37535 -0.23619 C 0.3757 -0.23835 0.37657 -0.24051 0.37657 -0.24267 C 0.37657 -0.24946 0.37691 -0.25687 0.37535 -0.26336 C 0.37483 -0.26521 0.3731 -0.26212 0.37188 -0.2615 C 0.36702 -0.25934 0.36251 -0.25718 0.35764 -0.25502 C 0.35191 -0.24854 0.35261 -0.24421 0.35417 -0.23217 C 0.35452 -0.23001 0.35452 -0.22723 0.35539 -0.22569 C 0.36129 -0.21488 0.3665 -0.21427 0.36945 -0.19852 C 0.36823 -0.17969 0.3698 -0.17876 0.36129 -0.17351 C 0.35261 -0.17722 0.35348 -0.18926 0.35643 -0.20686 C 0.35678 -0.20902 0.35886 -0.20871 0.36007 -0.20902 C 0.36632 -0.21025 0.37257 -0.21056 0.37882 -0.21118 C 0.38733 -0.22106 0.38386 -0.21581 0.38941 -0.22569 C 0.39167 -0.23773 0.39619 -0.24761 0.39879 -0.25934 C 0.4007 -0.2683 0.40191 -0.27756 0.40365 -0.28651 C 0.4033 -0.2578 0.40313 -0.22939 0.40244 -0.20068 C 0.40191 -0.18154 0.39931 -0.19451 0.40365 -0.17969 C 0.40869 -0.18123 0.41424 -0.18 0.41893 -0.18401 C 0.41997 -0.18494 0.41962 -0.18802 0.41997 -0.19018 C 0.42136 -0.20068 0.4224 -0.21118 0.42362 -0.22168 C 0.42431 -0.22723 0.42987 -0.22322 0.43299 -0.22384 C 0.43577 -0.22538 0.44028 -0.22322 0.44115 -0.22785 C 0.44289 -0.23711 0.43941 -0.24977 0.43646 -0.25718 C 0.42917 -0.25502 0.42587 -0.25255 0.41997 -0.24452 C 0.41459 -0.2297 0.41771 -0.21396 0.42483 -0.205 C 0.42657 -0.1942 0.4349 -0.1871 0.44011 -0.17969 C 0.44271 -0.17598 0.44827 -0.16919 0.44827 -0.16919 C 0.44983 -0.27663 0.43455 -0.24452 0.46476 -0.24668 C 0.46997 -0.24699 0.47501 -0.24946 0.48004 -0.25101 C 0.47448 -0.2544 0.47153 -0.25317 0.46823 -0.24452 C 0.46719 -0.23742 0.46615 -0.23063 0.46476 -0.22384 C 0.46632 -0.21519 0.46876 -0.2118 0.47292 -0.20686 C 0.4757 -0.19296 0.47535 -0.17629 0.46702 -0.17135 C 0.46233 -0.17444 0.46268 -0.17876 0.46007 -0.18617 C 0.46042 -0.19018 0.46007 -0.19512 0.46129 -0.19852 C 0.46216 -0.2013 0.46441 -0.2013 0.46598 -0.20284 C 0.47084 -0.20778 0.47587 -0.21241 0.48126 -0.2155 C 0.48247 -0.21766 0.48403 -0.21921 0.48473 -0.22168 C 0.4856 -0.22476 0.48577 -0.23588 0.48594 -0.23217 C 0.48924 -0.17691 0.479 -0.19142 0.49063 -0.17784 C 0.49723 -0.18123 0.49653 -0.19142 0.50001 -0.20068 C 0.50209 -0.3038 0.50035 -0.25378 0.50244 -0.18802 C 0.50244 -0.18586 0.5033 -0.18401 0.50365 -0.18185 C 0.50626 -0.20315 0.50452 -0.226 0.51181 -0.24452 C 0.5132 -0.25224 0.51389 -0.26644 0.5165 -0.24884 C 0.51615 -0.22662 0.51806 -0.20377 0.51528 -0.18185 C 0.51407 -0.17197 0.51181 -0.21118 0.51181 -0.21118 C 0.51285 -0.24205 0.50816 -0.2473 0.52119 -0.25317 C 0.53733 -0.24329 0.51997 -0.25811 0.52952 -0.23001 C 0.53056 -0.22692 0.53351 -0.22847 0.53542 -0.22785 C 0.53855 -0.22692 0.54167 -0.22631 0.5448 -0.22569 C 0.54636 -0.22631 0.54914 -0.22507 0.54948 -0.22785 C 0.55018 -0.23279 0.54636 -0.24236 0.5448 -0.24668 C 0.54445 -0.24946 0.5441 -0.25224 0.54358 -0.25502 C 0.54323 -0.25718 0.54358 -0.2615 0.54237 -0.2615 C 0.54098 -0.2615 0.54063 -0.25749 0.54011 -0.25502 C 0.53768 -0.24545 0.53664 -0.23526 0.53421 -0.22569 C 0.53455 -0.21303 0.53334 -0.20006 0.53542 -0.18802 C 0.53629 -0.18339 0.54237 -0.17969 0.54237 -0.17969 C 0.54584 -0.1803 0.54966 -0.17938 0.55296 -0.18185 C 0.55417 -0.18277 0.55348 -0.18617 0.55417 -0.18802 C 0.55504 -0.19049 0.5566 -0.19204 0.55764 -0.19451 C 0.56233 -0.20531 0.56528 -0.21643 0.57066 -0.22569 C 0.57223 -0.23403 0.57379 -0.24267 0.57535 -0.25101 C 0.5757 -0.25317 0.57639 -0.25502 0.57657 -0.25718 C 0.57691 -0.26058 0.57761 -0.27138 0.57761 -0.26768 C 0.57761 -0.25842 0.57639 -0.24946 0.57535 -0.24051 C 0.57483 -0.226 0.57014 -0.19389 0.57882 -0.18401 C 0.57917 -0.18617 0.58039 -0.18802 0.58004 -0.19018 C 0.57848 -0.19914 0.57292 -0.2084 0.57066 -0.21735 C 0.56962 -0.22137 0.5691 -0.22569 0.56823 -0.23001 C 0.56789 -0.23217 0.56702 -0.23619 0.56702 -0.23619 C 0.56737 -0.24174 0.56667 -0.24823 0.56823 -0.25317 C 0.56893 -0.25564 0.57136 -0.25409 0.57292 -0.25502 C 0.57535 -0.25625 0.57761 -0.2578 0.58004 -0.25934 C 0.58126 -0.25996 0.58351 -0.2615 0.58351 -0.2615 C 0.58889 -0.25842 0.59202 -0.25317 0.59653 -0.24668 C 0.59705 -0.2439 0.60191 -0.22445 0.59879 -0.24051 C 0.59966 -0.22013 0.59966 -0.19976 0.60122 -0.17969 C 0.60157 -0.17475 0.60174 -0.18957 0.60244 -0.19451 C 0.60348 -0.2013 0.60608 -0.20964 0.60834 -0.2155 C 0.60938 -0.23001 0.60921 -0.27663 0.61181 -0.22569 C 0.61146 -0.21612 0.61164 -0.20624 0.6106 -0.19667 C 0.61042 -0.19451 0.60938 -0.20068 0.60938 -0.20284 C 0.60938 -0.22445 0.60695 -0.24792 0.61181 -0.26768 C 0.61233 -0.26984 0.61407 -0.27046 0.61528 -0.272 C 0.62153 -0.26336 0.62014 -0.26058 0.62362 -0.24884 C 0.62448 -0.2226 0.62466 -0.19698 0.6283 -0.17135 C 0.62622 -0.20315 0.62605 -0.23341 0.62709 -0.26552 C 0.62917 -0.26459 0.63473 -0.26397 0.63646 -0.25934 C 0.63872 -0.25317 0.63994 -0.24205 0.64115 -0.23433 C 0.6415 -0.22322 0.64098 -0.21149 0.64237 -0.20068 C 0.64271 -0.19821 0.64376 -0.205 0.6448 -0.20686 C 0.64844 -0.21334 0.65174 -0.21488 0.65643 -0.21735 C 0.66459 -0.22692 0.66094 -0.22415 0.66702 -0.22785 C 0.6698 -0.23526 0.6731 -0.2402 0.66702 -0.25101 C 0.66563 -0.25348 0.6632 -0.24946 0.66129 -0.24884 C 0.6573 -0.2439 0.65521 -0.23804 0.65174 -0.23217 C 0.6507 -0.21859 0.64705 -0.20068 0.65174 -0.18802 C 0.65643 -0.17537 0.66372 -0.17784 0.67066 -0.17351 C 0.67188 -0.1729 0.66823 -0.17351 0.66702 -0.17351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99984660"/>
              </p:ext>
            </p:extLst>
          </p:nvPr>
        </p:nvGraphicFramePr>
        <p:xfrm>
          <a:off x="228600" y="0"/>
          <a:ext cx="86106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10248"/>
            <a:ext cx="8857586" cy="586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4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46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307975" y="1047529"/>
            <a:ext cx="2047528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3600" dirty="0" smtClean="0"/>
              <a:t>fit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660232" y="1264557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4000" dirty="0" smtClean="0"/>
              <a:t>active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3291750"/>
            <a:ext cx="4320480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076"/>
              </a:avLst>
            </a:prstTxWarp>
            <a:spAutoFit/>
          </a:bodyPr>
          <a:lstStyle/>
          <a:p>
            <a:r>
              <a:rPr lang="en-US" dirty="0" smtClean="0"/>
              <a:t>It keeps me fit .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sp>
        <p:nvSpPr>
          <p:cNvPr id="9" name="AutoShape 2" descr="Free Vector | Leisure time outdoors and togetherness conce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Free Vector | Leisure time outdoors and togetherness conce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Leisure Activities Stock Illustrations – 15,266 Leisure Activities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Leisure Activities Stock Illustrations – 15,266 Leisure Activities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 descr="Fitness Man Model Torso Posing And Showing Perfect Body, Six.. Stock Photo,  Picture And Royalty Free Image. Image 54441107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81" y="465138"/>
            <a:ext cx="3459211" cy="23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46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307975" y="1264556"/>
            <a:ext cx="2551584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3600" dirty="0"/>
              <a:t>s</a:t>
            </a:r>
            <a:r>
              <a:rPr lang="en-US" sz="3600" dirty="0" smtClean="0"/>
              <a:t>wimming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660232" y="1264556"/>
            <a:ext cx="2251720" cy="1451209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4000" dirty="0" smtClean="0"/>
              <a:t>One kind of sport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3528556"/>
            <a:ext cx="5184576" cy="513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love swimming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45" b="98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98"/>
          <a:stretch/>
        </p:blipFill>
        <p:spPr>
          <a:xfrm>
            <a:off x="111889" y="4556863"/>
            <a:ext cx="8857586" cy="586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4593">
            <a:off x="7917892" y="99191"/>
            <a:ext cx="1018058" cy="1018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3" b="99556" l="20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890" y="92798"/>
            <a:ext cx="1018058" cy="1018058"/>
          </a:xfrm>
          <a:prstGeom prst="rect">
            <a:avLst/>
          </a:prstGeom>
        </p:spPr>
      </p:pic>
      <p:sp>
        <p:nvSpPr>
          <p:cNvPr id="9" name="AutoShape 2" descr="Free Vector | Leisure time outdoors and togetherness conce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Free Vector | Leisure time outdoors and togetherness conce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Leisure Activities Stock Illustrations – 15,266 Leisure Activities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Leisure Activities Stock Illustrations – 15,266 Leisure Activities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High School Boys Swimming:: Monroe-Woodbury hands Kingston first loss |  Sports | dailyfreeman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07573"/>
            <a:ext cx="3296292" cy="2320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1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371</Words>
  <Application>Microsoft Office PowerPoint</Application>
  <PresentationFormat>On-screen Show (16:9)</PresentationFormat>
  <Paragraphs>97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18</cp:revision>
  <dcterms:created xsi:type="dcterms:W3CDTF">2021-03-02T04:45:47Z</dcterms:created>
  <dcterms:modified xsi:type="dcterms:W3CDTF">2021-06-01T14:42:55Z</dcterms:modified>
</cp:coreProperties>
</file>