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1"/>
  </p:notesMasterIdLst>
  <p:sldIdLst>
    <p:sldId id="278" r:id="rId2"/>
    <p:sldId id="279" r:id="rId3"/>
    <p:sldId id="280" r:id="rId4"/>
    <p:sldId id="283" r:id="rId5"/>
    <p:sldId id="258" r:id="rId6"/>
    <p:sldId id="263" r:id="rId7"/>
    <p:sldId id="286" r:id="rId8"/>
    <p:sldId id="264" r:id="rId9"/>
    <p:sldId id="267" r:id="rId10"/>
    <p:sldId id="288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1" d="100"/>
          <a:sy n="81" d="100"/>
        </p:scale>
        <p:origin x="3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C97BB-822E-432C-ABEA-AEC76CC4F86F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557A4-28B9-4FBA-8AD6-A6DCD9751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DC987-AEEB-4086-9BF3-9B8EF4BBB3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5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DC987-AEEB-4086-9BF3-9B8EF4BBB3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3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557A4-28B9-4FBA-8AD6-A6DCD9751A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4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3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42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9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0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32657" y="-26719"/>
            <a:ext cx="8839200" cy="65532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52399" y="4568583"/>
            <a:ext cx="8991601" cy="21236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 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			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620000" cy="38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09799" y="-46915"/>
            <a:ext cx="4114800" cy="1437565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শব্দার্থ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5609" y="1925735"/>
            <a:ext cx="3200400" cy="92222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বিন্নি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ধান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3" name="Picture 12" descr="5-1904061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864" y="1805820"/>
            <a:ext cx="3048000" cy="1066800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6436901" y="1777248"/>
            <a:ext cx="2835749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বাংলাদেশের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আধানগুদি</a:t>
            </a:r>
            <a:r>
              <a:rPr lang="en-US" sz="3600" dirty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জাতের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লোর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একটি</a:t>
            </a:r>
            <a:r>
              <a:rPr lang="en-US" sz="3600" dirty="0" smtClean="0">
                <a:solidFill>
                  <a:srgbClr val="FFFF00"/>
                </a:solidFill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59559" y="3684062"/>
            <a:ext cx="3052343" cy="141735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গামছা-বাঁধা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দই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Picture 16" descr="Screenshot_20201231_001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901" y="3520297"/>
            <a:ext cx="3048000" cy="1524000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6243446" y="3536131"/>
            <a:ext cx="3222658" cy="1447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অধিক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ঘনত্বের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গামছায়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রাখলেও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রস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গড়িয়ে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পড়েনা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3581400" cy="2743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যাইও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685800"/>
            <a:ext cx="42672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পিঁড়ে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962400"/>
            <a:ext cx="3429000" cy="2514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343400" y="3886200"/>
            <a:ext cx="4114800" cy="2590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চিঁড়ে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uiExpand="1" build="allAtOnce" animBg="1"/>
      <p:bldP spid="5" grpId="0" uiExpand="1" build="allAtOnce" animBg="1"/>
      <p:bldP spid="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219200"/>
            <a:ext cx="3505200" cy="1981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চিঁড়ে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57800" y="1143000"/>
            <a:ext cx="3352800" cy="2057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বিন্নি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খই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3886200"/>
            <a:ext cx="3429000" cy="24384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কবরী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3810000"/>
            <a:ext cx="3429000" cy="2286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uiExpand="1" build="allAtOnce" animBg="1"/>
      <p:bldP spid="4" grpId="0" uiExpand="1" build="allAtOnce" animBg="1"/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990600" y="533400"/>
            <a:ext cx="3581400" cy="2438400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আম-কাঠালের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ধারে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5105400" y="533400"/>
            <a:ext cx="3581400" cy="24384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আচঁল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524000" y="3200400"/>
            <a:ext cx="6019800" cy="3200400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endParaRPr lang="en-US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uiExpand="1" build="allAtOnce" animBg="1"/>
      <p:bldP spid="4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52400"/>
            <a:ext cx="61722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6172200" cy="2895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গাঁথি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66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5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90600" y="0"/>
            <a:ext cx="6477000" cy="2133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52400" y="3276600"/>
            <a:ext cx="7620000" cy="3581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বণঁনা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066800" y="152400"/>
            <a:ext cx="6858000" cy="1066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4800" y="5334000"/>
            <a:ext cx="8153400" cy="1295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খাবারসমূহের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1"/>
            <a:ext cx="6934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5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143000" y="228600"/>
            <a:ext cx="5486400" cy="1371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0" y="1905000"/>
            <a:ext cx="8839200" cy="4495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চিঁড়া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4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4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4953000"/>
            <a:ext cx="91440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ঊদ্দেশ্য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624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বাড়ির কাজ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391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077199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-152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782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324580" y="3958"/>
            <a:ext cx="5410200" cy="21336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5" name="Picture 3" descr="6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63721" y="1844133"/>
            <a:ext cx="45719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2362200"/>
            <a:ext cx="7467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     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রোকসানা</a:t>
            </a:r>
            <a:r>
              <a:rPr lang="en-US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খানম</a:t>
            </a:r>
            <a:endParaRPr lang="bn-IN" sz="3600" dirty="0">
              <a:solidFill>
                <a:schemeClr val="bg1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5400" b="1" dirty="0" smtClean="0">
                <a:solidFill>
                  <a:srgbClr val="00B050"/>
                </a:solidFill>
                <a:latin typeface="Calibri" pitchFamily="34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সহকারি শিক্ষক</a:t>
            </a:r>
            <a:endParaRPr lang="bn-BD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সামসুন্নাহার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বালিকা উচ্চ বিদ্যালয়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কলেজ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ভেদরগঞ্জ, শরীয়তপুর।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99" y="1676400"/>
            <a:ext cx="1981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8377"/>
            <a:ext cx="27432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717387"/>
            <a:ext cx="5955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/>
                </a:solidFill>
              </a:rPr>
              <a:t>পাঠ</a:t>
            </a:r>
            <a:r>
              <a:rPr lang="en-US" sz="6000" b="1" dirty="0" smtClean="0">
                <a:solidFill>
                  <a:schemeClr val="accent1"/>
                </a:solidFill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</a:rPr>
              <a:t>পরিচিতি</a:t>
            </a:r>
            <a:r>
              <a:rPr lang="en-US" sz="6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4000" dirty="0" err="1" smtClean="0"/>
              <a:t>শ্রেনীঃ</a:t>
            </a:r>
            <a:r>
              <a:rPr lang="en-US" sz="4000" dirty="0" smtClean="0"/>
              <a:t> ৭ম</a:t>
            </a:r>
          </a:p>
          <a:p>
            <a:r>
              <a:rPr lang="en-US" sz="4000" dirty="0" err="1" smtClean="0"/>
              <a:t>বিষয়ঃ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বাংলা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সপ্তবর্ণা</a:t>
            </a:r>
            <a:endParaRPr lang="en-US" sz="4000" dirty="0" smtClean="0"/>
          </a:p>
          <a:p>
            <a:r>
              <a:rPr lang="en-US" sz="4000" dirty="0" err="1" smtClean="0"/>
              <a:t>অধ্যায়ঃ</a:t>
            </a:r>
            <a:r>
              <a:rPr lang="en-US" sz="4000" dirty="0" smtClean="0"/>
              <a:t> ৩য়</a:t>
            </a:r>
          </a:p>
          <a:p>
            <a:r>
              <a:rPr lang="en-US" sz="4000" dirty="0" err="1" smtClean="0"/>
              <a:t>সময়ঃ</a:t>
            </a:r>
            <a:r>
              <a:rPr lang="en-US" sz="4000" dirty="0" smtClean="0"/>
              <a:t> ৪০ </a:t>
            </a:r>
            <a:r>
              <a:rPr lang="en-US" sz="4000" dirty="0" err="1" smtClean="0"/>
              <a:t>মিনিট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56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229600" cy="43434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95400" y="294814"/>
            <a:ext cx="7266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/>
              <a:t>নিচের ছবিতে কী দেখতে পাচ্ছ ?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5791200"/>
            <a:ext cx="4495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/>
              <a:t>একটি বাড়ির ছবি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44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0" y="1127553"/>
            <a:ext cx="2741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8" y="2179655"/>
            <a:ext cx="1665515" cy="2459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742152" y="2036144"/>
            <a:ext cx="30970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১৯০৩ খ্রিষ্টাব্দে ফরিদপুর জেলার তাম্বুলখানা গ্রামে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22960" y="2392316"/>
            <a:ext cx="21945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গ্রন্থঃ  </a:t>
            </a:r>
          </a:p>
          <a:p>
            <a:r>
              <a:rPr lang="bn-IN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নক্সী কাঁথার মাঠ, সোজন বাদিয়ার ঘাট, হাসু, ডালিমকুমার, এক পয়সার বাঁশী। </a:t>
            </a:r>
            <a:endParaRPr lang="en-CA" sz="2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48239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১৯৭৬ খ্রিষ্টাব্দে ঢাকায়।</a:t>
            </a:r>
            <a:endParaRPr lang="en-CA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21029"/>
            <a:ext cx="336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নাটকঃ বেদের মেয়ে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1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152400"/>
            <a:ext cx="8229600" cy="2057400"/>
          </a:xfr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         </a:t>
            </a:r>
            <a:r>
              <a:rPr lang="en-US" sz="6000" dirty="0" err="1" smtClean="0">
                <a:solidFill>
                  <a:schemeClr val="bg2"/>
                </a:solidFill>
              </a:rPr>
              <a:t>শিখন</a:t>
            </a:r>
            <a:r>
              <a:rPr lang="en-US" sz="6000" dirty="0" smtClean="0">
                <a:solidFill>
                  <a:schemeClr val="bg2"/>
                </a:solidFill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</a:rPr>
              <a:t>ফল</a:t>
            </a:r>
            <a:endParaRPr lang="en-US" sz="6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86200"/>
          </a:xfr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শিক্ষার্থীরা</a:t>
            </a:r>
            <a:r>
              <a:rPr lang="en-US" sz="4400" dirty="0" smtClean="0">
                <a:solidFill>
                  <a:schemeClr val="bg1"/>
                </a:solidFill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</a:rPr>
              <a:t>নতুন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শব্দার্থ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জানবে</a:t>
            </a:r>
            <a:r>
              <a:rPr lang="en-US" sz="44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4400" dirty="0" err="1" smtClean="0">
                <a:solidFill>
                  <a:schemeClr val="bg1"/>
                </a:solidFill>
              </a:rPr>
              <a:t>কবি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জসিম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উদ্দিন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সমন্ধে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chemeClr val="bg1"/>
                </a:solidFill>
              </a:rPr>
              <a:t>আতিয়তা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সমন্ধে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জানতে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4800" dirty="0" err="1" smtClean="0">
                <a:solidFill>
                  <a:schemeClr val="bg1"/>
                </a:solidFill>
              </a:rPr>
              <a:t>কবিতার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ভাবার্থ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বলতে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পারবে</a:t>
            </a:r>
            <a:r>
              <a:rPr lang="en-US" sz="4800" dirty="0" smtClean="0">
                <a:solidFill>
                  <a:schemeClr val="bg1"/>
                </a:solidFill>
              </a:rPr>
              <a:t>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09799" y="-46915"/>
            <a:ext cx="4114800" cy="1437565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শব্দার্থ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76200" y="2038350"/>
            <a:ext cx="2590800" cy="121920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ভোমর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378" y="2076450"/>
            <a:ext cx="1600199" cy="11430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690" y="2190750"/>
            <a:ext cx="1704975" cy="106680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6319755" y="2038350"/>
            <a:ext cx="2743200" cy="12573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মৌমাছি,কবিতাটি্তে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প্রিয়জনকে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বুঝানো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হয়েছে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90402" y="4171950"/>
            <a:ext cx="2971800" cy="108585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425" y="4105275"/>
            <a:ext cx="2971800" cy="1219200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6584347" y="4184074"/>
            <a:ext cx="2438400" cy="13026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এক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প্রকার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আমন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ধান,যা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হেমন্তকালে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উৎপন্ন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হয়</a:t>
            </a:r>
            <a:r>
              <a:rPr lang="en-US" sz="3600" dirty="0" smtClean="0">
                <a:solidFill>
                  <a:srgbClr val="00B0F0"/>
                </a:solidFill>
              </a:rPr>
              <a:t>।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7" grpId="0" uiExpand="1" build="allAtOnce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1007</TotalTime>
  <Words>274</Words>
  <Application>Microsoft Office PowerPoint</Application>
  <PresentationFormat>On-screen Show (4:3)</PresentationFormat>
  <Paragraphs>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lab23</dc:creator>
  <cp:lastModifiedBy>IMD</cp:lastModifiedBy>
  <cp:revision>200</cp:revision>
  <dcterms:created xsi:type="dcterms:W3CDTF">2006-08-16T00:00:00Z</dcterms:created>
  <dcterms:modified xsi:type="dcterms:W3CDTF">2021-06-21T14:53:36Z</dcterms:modified>
</cp:coreProperties>
</file>