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8" r:id="rId5"/>
    <p:sldId id="260" r:id="rId6"/>
    <p:sldId id="259" r:id="rId7"/>
    <p:sldId id="531" r:id="rId8"/>
    <p:sldId id="262" r:id="rId9"/>
    <p:sldId id="538" r:id="rId10"/>
    <p:sldId id="263" r:id="rId11"/>
    <p:sldId id="547" r:id="rId12"/>
    <p:sldId id="549" r:id="rId13"/>
    <p:sldId id="550" r:id="rId14"/>
    <p:sldId id="552" r:id="rId15"/>
    <p:sldId id="540" r:id="rId16"/>
    <p:sldId id="541" r:id="rId17"/>
    <p:sldId id="53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>
        <p:guide orient="horz" pos="204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4CB1-70B4-4F9C-A05F-771BDE207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E9834-7C76-4439-A3AF-5D97EE124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6DDA6-378F-4CD5-9E8C-91046C1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58DC3-2A52-4DDF-BA75-BF5A866A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90B4-940F-4058-B9F9-33EE617E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8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7107-9082-482D-9056-DDD46696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73AE1-5EB9-4CBC-84AC-8D1F58AC4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E6EA7-F4B2-4BA9-BD59-30A1AAFE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58841-6D87-42C1-A314-6B4B9707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7D756-7DEA-4D32-8102-1E82BFA6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6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B0E068-FA4A-4C7B-BF66-D36F63C7A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69D5D-56C0-4E4E-9BAD-F4ED64391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96F64-D779-4BD6-8419-A33771A5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BF06-EAAB-4F7F-937A-A393A32E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12C1-CBF6-4DB9-8A98-445652CC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7C47-3ED3-49E0-B357-DBDEC67A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D8CF5-2F5F-446B-AB7F-1B395B715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235B0-C1EA-427B-BBA4-C8604CE2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EF8CC-0BC1-46D0-A902-D72F1B83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94F8E-A12D-4BE7-81F4-5A3DE436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24E6-F3F2-4C77-A72F-2A8388C0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4EA3A-B7A9-4AD8-9FC6-836F97DFD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7F7B5-6D4F-4F5A-8112-FAA1AFB8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47086-9C1B-4B06-9175-D54CA365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654FF-8057-4D59-9C0B-19ADEA70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316D-612D-446A-840D-1E2DDD74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867D-18F0-4C4D-84FF-D1AD557D0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4B52C-B3A4-49E9-B472-3BEC528CE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449F7-CD9C-4F9D-9379-E1582294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EAF0E-F59B-4B2F-886B-AE8EE19B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4E485-6BB8-45F5-831F-8E70CB39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DFD5-2DA8-4818-8954-7045AA26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E2561-2ABD-4668-96F0-624BEDFB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7AEEA-5109-4287-8B6D-AAC04A4F2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BF1F8-96AA-4781-BFF8-79666A054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EDCC3-31AE-4AEE-BAA9-FCB4FE892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D1C4D-0BB2-4B18-8985-0DF5F6F2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434C2-1411-4F3D-8DE1-ED0CF408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778CF-A39E-4CDE-B38D-F3741C6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7736-907D-4866-9D32-B7ECF820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38246-998D-444B-9FC4-0441EBFC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5F9E7-CAA2-4B8D-95D8-E3849B02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50AAB-2C5A-4BB8-B3BF-4761F2CB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198FD-4036-4469-A635-2AD1F428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8636-6408-428D-B09B-A8A10195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1A1A2-2D1F-4236-9215-78F37DC8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8CD9-2D90-4C14-B711-30C1398C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63CE-748B-4E8A-900F-A0A3531D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8902F-B353-47EB-8AFA-C6B1DB416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BFD4F-7AB4-44C7-8FFE-EF5F0864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FD8D1-04E3-4C5A-B7A6-41AC34BC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3DF8-8DE7-4DB8-91E8-84A59962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2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250A-B7D8-4705-AE51-CC8C5F99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D0476-292A-4D7D-A139-161D0984C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69227-1945-429A-BEF7-A73C419ED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B7FB4-2F09-4C40-8ED7-A2C3BC71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EF347-6578-434A-B6EC-FCFF6740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322AB-DB53-4A39-8B89-C6C8AB7C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2">
                <a:lumMod val="99000"/>
                <a:lumOff val="1000"/>
                <a:alpha val="58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BCEF6-036C-48B8-B5E0-9BD8F71D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5CD52-35E8-4354-AB00-CD13B9874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B6D8-C761-442E-A735-DEFA6E199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BC00-B61E-497E-A07D-5C2A216F7B0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61C-8E10-4183-88A4-4849927EB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534BF-0599-4245-8906-C33F9690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877142-8FAB-4939-9C46-C8EE30EE8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298938" y="166742"/>
            <a:ext cx="11605847" cy="6473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7E9333-0D8C-4D39-BA67-D139F1E79F0D}"/>
              </a:ext>
            </a:extLst>
          </p:cNvPr>
          <p:cNvSpPr/>
          <p:nvPr/>
        </p:nvSpPr>
        <p:spPr>
          <a:xfrm>
            <a:off x="3369930" y="1543869"/>
            <a:ext cx="674445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3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E9F78C-575B-4967-8950-46C50B3C64EA}"/>
              </a:ext>
            </a:extLst>
          </p:cNvPr>
          <p:cNvSpPr txBox="1"/>
          <p:nvPr/>
        </p:nvSpPr>
        <p:spPr>
          <a:xfrm>
            <a:off x="829992" y="365760"/>
            <a:ext cx="10185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7CF1E2-8034-4BB3-8834-5D1C2B8900B1}"/>
              </a:ext>
            </a:extLst>
          </p:cNvPr>
          <p:cNvCxnSpPr/>
          <p:nvPr/>
        </p:nvCxnSpPr>
        <p:spPr>
          <a:xfrm>
            <a:off x="2746601" y="3928758"/>
            <a:ext cx="2377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1D760F-5B6D-430C-9D3F-E3AB24308F7E}"/>
              </a:ext>
            </a:extLst>
          </p:cNvPr>
          <p:cNvSpPr txBox="1"/>
          <p:nvPr/>
        </p:nvSpPr>
        <p:spPr>
          <a:xfrm>
            <a:off x="2216661" y="3526313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05AE94-14BF-424D-BD94-8DE9F7F1CA63}"/>
              </a:ext>
            </a:extLst>
          </p:cNvPr>
          <p:cNvSpPr txBox="1"/>
          <p:nvPr/>
        </p:nvSpPr>
        <p:spPr>
          <a:xfrm>
            <a:off x="323555" y="5146382"/>
            <a:ext cx="11240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a,b,c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B1AE4-8F03-44F2-89CF-94A00B62B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0" t="6172" r="10104"/>
          <a:stretch/>
        </p:blipFill>
        <p:spPr>
          <a:xfrm>
            <a:off x="2646084" y="1873023"/>
            <a:ext cx="1426511" cy="20764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F4923-8EE7-42E3-A23A-83CC12878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2" t="40841" r="7829" b="36406"/>
          <a:stretch/>
        </p:blipFill>
        <p:spPr>
          <a:xfrm>
            <a:off x="2646084" y="3969937"/>
            <a:ext cx="5294671" cy="1290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998965-296F-406F-8EB7-689F23EBA6B3}"/>
              </a:ext>
            </a:extLst>
          </p:cNvPr>
          <p:cNvSpPr txBox="1"/>
          <p:nvPr/>
        </p:nvSpPr>
        <p:spPr>
          <a:xfrm>
            <a:off x="2193158" y="3919526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D2EB09-F618-43DC-B40C-B93977C9A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0" t="6172" r="10104"/>
          <a:stretch/>
        </p:blipFill>
        <p:spPr>
          <a:xfrm>
            <a:off x="2655351" y="2218489"/>
            <a:ext cx="1426511" cy="20764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DFDE77-7C02-415B-9E0A-02413794D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2" t="40841" r="7829" b="36406"/>
          <a:stretch/>
        </p:blipFill>
        <p:spPr>
          <a:xfrm>
            <a:off x="2476705" y="4324121"/>
            <a:ext cx="5294671" cy="132196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FBFACA-52B1-4236-9CFA-73EE29784110}"/>
              </a:ext>
            </a:extLst>
          </p:cNvPr>
          <p:cNvCxnSpPr>
            <a:cxnSpLocks/>
          </p:cNvCxnSpPr>
          <p:nvPr/>
        </p:nvCxnSpPr>
        <p:spPr>
          <a:xfrm>
            <a:off x="2758587" y="4330467"/>
            <a:ext cx="2645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8B0D6A-92F1-440D-A6B2-D4C847CBB8BA}"/>
              </a:ext>
            </a:extLst>
          </p:cNvPr>
          <p:cNvSpPr txBox="1"/>
          <p:nvPr/>
        </p:nvSpPr>
        <p:spPr>
          <a:xfrm>
            <a:off x="2181172" y="4345027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75E728-4F23-4510-91CD-4AC7B8CE2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0" t="6172" r="10104"/>
          <a:stretch/>
        </p:blipFill>
        <p:spPr>
          <a:xfrm>
            <a:off x="2643365" y="2628224"/>
            <a:ext cx="1426511" cy="20764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63EE77-D075-48AD-A1DD-9440B4336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2" t="40841" r="7829" b="36406"/>
          <a:stretch/>
        </p:blipFill>
        <p:spPr>
          <a:xfrm>
            <a:off x="2476705" y="4731613"/>
            <a:ext cx="5294671" cy="132196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DDBF2E-CDC0-4C99-AF00-09E963003A31}"/>
              </a:ext>
            </a:extLst>
          </p:cNvPr>
          <p:cNvCxnSpPr>
            <a:cxnSpLocks/>
          </p:cNvCxnSpPr>
          <p:nvPr/>
        </p:nvCxnSpPr>
        <p:spPr>
          <a:xfrm>
            <a:off x="2746601" y="4755968"/>
            <a:ext cx="28819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19505 2.962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21732 0.001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23425 0.0041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2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E4787E-0E11-4CDF-ADA6-3AD9A7669405}"/>
              </a:ext>
            </a:extLst>
          </p:cNvPr>
          <p:cNvCxnSpPr>
            <a:cxnSpLocks/>
          </p:cNvCxnSpPr>
          <p:nvPr/>
        </p:nvCxnSpPr>
        <p:spPr>
          <a:xfrm>
            <a:off x="7965368" y="4250018"/>
            <a:ext cx="0" cy="7815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9AF4C2-70E9-4C34-A88E-B053969223D3}"/>
              </a:ext>
            </a:extLst>
          </p:cNvPr>
          <p:cNvSpPr txBox="1"/>
          <p:nvPr/>
        </p:nvSpPr>
        <p:spPr>
          <a:xfrm>
            <a:off x="163639" y="3884317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E2DE8-6CD0-44E8-9D27-067EEA8A08CC}"/>
              </a:ext>
            </a:extLst>
          </p:cNvPr>
          <p:cNvSpPr txBox="1"/>
          <p:nvPr/>
        </p:nvSpPr>
        <p:spPr>
          <a:xfrm>
            <a:off x="163641" y="438528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CE9A9-8716-4A43-BCEF-B5BE68389F14}"/>
              </a:ext>
            </a:extLst>
          </p:cNvPr>
          <p:cNvSpPr txBox="1"/>
          <p:nvPr/>
        </p:nvSpPr>
        <p:spPr>
          <a:xfrm>
            <a:off x="163640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0F84FE-8915-4388-9E63-6770474963E5}"/>
              </a:ext>
            </a:extLst>
          </p:cNvPr>
          <p:cNvCxnSpPr/>
          <p:nvPr/>
        </p:nvCxnSpPr>
        <p:spPr>
          <a:xfrm>
            <a:off x="670078" y="4207483"/>
            <a:ext cx="2377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6F7A03-1643-48E3-B2C7-D11E51831015}"/>
              </a:ext>
            </a:extLst>
          </p:cNvPr>
          <p:cNvCxnSpPr>
            <a:cxnSpLocks/>
          </p:cNvCxnSpPr>
          <p:nvPr/>
        </p:nvCxnSpPr>
        <p:spPr>
          <a:xfrm>
            <a:off x="682064" y="4609192"/>
            <a:ext cx="2645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DE7AF9-0619-4CC5-BE94-F7FEAEDED0D0}"/>
              </a:ext>
            </a:extLst>
          </p:cNvPr>
          <p:cNvCxnSpPr>
            <a:cxnSpLocks/>
          </p:cNvCxnSpPr>
          <p:nvPr/>
        </p:nvCxnSpPr>
        <p:spPr>
          <a:xfrm>
            <a:off x="682064" y="5120990"/>
            <a:ext cx="28819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3F0F06-79E5-4481-BC14-142BD3FB11F9}"/>
              </a:ext>
            </a:extLst>
          </p:cNvPr>
          <p:cNvCxnSpPr>
            <a:cxnSpLocks/>
          </p:cNvCxnSpPr>
          <p:nvPr/>
        </p:nvCxnSpPr>
        <p:spPr>
          <a:xfrm>
            <a:off x="5631691" y="4732800"/>
            <a:ext cx="45553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C87165-3203-452A-BB1E-EA1048E5BFF2}"/>
              </a:ext>
            </a:extLst>
          </p:cNvPr>
          <p:cNvSpPr txBox="1"/>
          <p:nvPr/>
        </p:nvSpPr>
        <p:spPr>
          <a:xfrm>
            <a:off x="5155396" y="468735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462749-CBB8-41C6-B7FA-E4F734AB7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0" t="6172" r="10104"/>
          <a:stretch/>
        </p:blipFill>
        <p:spPr>
          <a:xfrm>
            <a:off x="5531174" y="2676938"/>
            <a:ext cx="1426511" cy="2076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650D6A-3C1B-455A-B188-AE97F037F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2" t="40841" r="7829" b="36406"/>
          <a:stretch/>
        </p:blipFill>
        <p:spPr>
          <a:xfrm>
            <a:off x="5531174" y="4773979"/>
            <a:ext cx="5294671" cy="12900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7ECC52-B038-4009-A26E-ED691A94F6ED}"/>
              </a:ext>
            </a:extLst>
          </p:cNvPr>
          <p:cNvSpPr txBox="1"/>
          <p:nvPr/>
        </p:nvSpPr>
        <p:spPr>
          <a:xfrm>
            <a:off x="10253244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FE8648-2817-4FF3-B186-B10D63137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4273" y="1697348"/>
            <a:ext cx="2969732" cy="25526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D801D5-C931-4539-A25D-10E743FDE8E8}"/>
              </a:ext>
            </a:extLst>
          </p:cNvPr>
          <p:cNvGrpSpPr/>
          <p:nvPr/>
        </p:nvGrpSpPr>
        <p:grpSpPr>
          <a:xfrm rot="20909245">
            <a:off x="2162908" y="1408040"/>
            <a:ext cx="6963506" cy="6731877"/>
            <a:chOff x="2799983" y="-212322"/>
            <a:chExt cx="6731877" cy="673187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67B5A0-42A3-4767-862E-834254450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068079" y="634135"/>
              <a:ext cx="2904727" cy="255267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34A648-BDB1-4368-A878-F40D680A47BA}"/>
                </a:ext>
              </a:extLst>
            </p:cNvPr>
            <p:cNvSpPr/>
            <p:nvPr/>
          </p:nvSpPr>
          <p:spPr>
            <a:xfrm>
              <a:off x="2799983" y="-212322"/>
              <a:ext cx="6731877" cy="67318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344E41-0D4B-4856-BE17-01678D011E90}"/>
              </a:ext>
            </a:extLst>
          </p:cNvPr>
          <p:cNvSpPr txBox="1"/>
          <p:nvPr/>
        </p:nvSpPr>
        <p:spPr>
          <a:xfrm>
            <a:off x="8013621" y="4670952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634AAB-BDB5-46DD-A356-3898A0F55982}"/>
              </a:ext>
            </a:extLst>
          </p:cNvPr>
          <p:cNvSpPr txBox="1"/>
          <p:nvPr/>
        </p:nvSpPr>
        <p:spPr>
          <a:xfrm>
            <a:off x="6706167" y="4654220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4AEA09-15E4-4C19-9A41-0ACDE991C456}"/>
              </a:ext>
            </a:extLst>
          </p:cNvPr>
          <p:cNvSpPr txBox="1"/>
          <p:nvPr/>
        </p:nvSpPr>
        <p:spPr>
          <a:xfrm>
            <a:off x="487680" y="6045050"/>
            <a:ext cx="1117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B,D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নিই।BD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F7F4044D-A69F-4A6D-BA7E-59F0C286D491}"/>
              </a:ext>
            </a:extLst>
          </p:cNvPr>
          <p:cNvSpPr/>
          <p:nvPr/>
        </p:nvSpPr>
        <p:spPr>
          <a:xfrm>
            <a:off x="4718541" y="157850"/>
            <a:ext cx="1690466" cy="1326320"/>
          </a:xfrm>
          <a:custGeom>
            <a:avLst/>
            <a:gdLst>
              <a:gd name="connsiteX0" fmla="*/ 0 w 3958875"/>
              <a:gd name="connsiteY0" fmla="*/ 0 h 1326269"/>
              <a:gd name="connsiteX1" fmla="*/ 3958875 w 3958875"/>
              <a:gd name="connsiteY1" fmla="*/ 0 h 1326269"/>
              <a:gd name="connsiteX2" fmla="*/ 3958875 w 3958875"/>
              <a:gd name="connsiteY2" fmla="*/ 1326269 h 1326269"/>
              <a:gd name="connsiteX3" fmla="*/ 0 w 3958875"/>
              <a:gd name="connsiteY3" fmla="*/ 1326269 h 1326269"/>
              <a:gd name="connsiteX4" fmla="*/ 0 w 3958875"/>
              <a:gd name="connsiteY4" fmla="*/ 0 h 1326269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0 w 3958875"/>
              <a:gd name="connsiteY4" fmla="*/ 1326320 h 1326320"/>
              <a:gd name="connsiteX5" fmla="*/ 0 w 3958875"/>
              <a:gd name="connsiteY5" fmla="*/ 51 h 1326320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2017542 w 3958875"/>
              <a:gd name="connsiteY4" fmla="*/ 970719 h 1326320"/>
              <a:gd name="connsiteX5" fmla="*/ 0 w 3958875"/>
              <a:gd name="connsiteY5" fmla="*/ 1326320 h 1326320"/>
              <a:gd name="connsiteX6" fmla="*/ 0 w 3958875"/>
              <a:gd name="connsiteY6" fmla="*/ 51 h 132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75" h="1326320">
                <a:moveTo>
                  <a:pt x="0" y="51"/>
                </a:moveTo>
                <a:cubicBezTo>
                  <a:pt x="649068" y="-4639"/>
                  <a:pt x="1326271" y="314227"/>
                  <a:pt x="1975339" y="309537"/>
                </a:cubicBezTo>
                <a:lnTo>
                  <a:pt x="3958875" y="51"/>
                </a:lnTo>
                <a:lnTo>
                  <a:pt x="3958875" y="1326320"/>
                </a:lnTo>
                <a:cubicBezTo>
                  <a:pt x="3316453" y="1325017"/>
                  <a:pt x="2659964" y="972022"/>
                  <a:pt x="2017542" y="970719"/>
                </a:cubicBezTo>
                <a:lnTo>
                  <a:pt x="0" y="1326320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5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3.33333E-6 L 0.37083 0.0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7" y="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40755 0.080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B759427-DC93-4ABE-A11E-14041FE62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3" t="-7079" r="43625" b="95521"/>
          <a:stretch/>
        </p:blipFill>
        <p:spPr>
          <a:xfrm rot="2302509">
            <a:off x="6297568" y="1286404"/>
            <a:ext cx="1798729" cy="16790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E4787E-0E11-4CDF-ADA6-3AD9A7669405}"/>
              </a:ext>
            </a:extLst>
          </p:cNvPr>
          <p:cNvCxnSpPr/>
          <p:nvPr/>
        </p:nvCxnSpPr>
        <p:spPr>
          <a:xfrm>
            <a:off x="7965368" y="4250018"/>
            <a:ext cx="0" cy="870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9AF4C2-70E9-4C34-A88E-B053969223D3}"/>
              </a:ext>
            </a:extLst>
          </p:cNvPr>
          <p:cNvSpPr txBox="1"/>
          <p:nvPr/>
        </p:nvSpPr>
        <p:spPr>
          <a:xfrm>
            <a:off x="163639" y="3884317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E2DE8-6CD0-44E8-9D27-067EEA8A08CC}"/>
              </a:ext>
            </a:extLst>
          </p:cNvPr>
          <p:cNvSpPr txBox="1"/>
          <p:nvPr/>
        </p:nvSpPr>
        <p:spPr>
          <a:xfrm>
            <a:off x="163641" y="4385284"/>
            <a:ext cx="5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CE9A9-8716-4A43-BCEF-B5BE68389F14}"/>
              </a:ext>
            </a:extLst>
          </p:cNvPr>
          <p:cNvSpPr txBox="1"/>
          <p:nvPr/>
        </p:nvSpPr>
        <p:spPr>
          <a:xfrm>
            <a:off x="163640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0F84FE-8915-4388-9E63-6770474963E5}"/>
              </a:ext>
            </a:extLst>
          </p:cNvPr>
          <p:cNvCxnSpPr/>
          <p:nvPr/>
        </p:nvCxnSpPr>
        <p:spPr>
          <a:xfrm>
            <a:off x="670078" y="4207483"/>
            <a:ext cx="2377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6F7A03-1643-48E3-B2C7-D11E51831015}"/>
              </a:ext>
            </a:extLst>
          </p:cNvPr>
          <p:cNvCxnSpPr>
            <a:cxnSpLocks/>
          </p:cNvCxnSpPr>
          <p:nvPr/>
        </p:nvCxnSpPr>
        <p:spPr>
          <a:xfrm>
            <a:off x="682064" y="4609192"/>
            <a:ext cx="2645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DE7AF9-0619-4CC5-BE94-F7FEAEDED0D0}"/>
              </a:ext>
            </a:extLst>
          </p:cNvPr>
          <p:cNvCxnSpPr>
            <a:cxnSpLocks/>
          </p:cNvCxnSpPr>
          <p:nvPr/>
        </p:nvCxnSpPr>
        <p:spPr>
          <a:xfrm>
            <a:off x="682064" y="5120990"/>
            <a:ext cx="28819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3F0F06-79E5-4481-BC14-142BD3FB11F9}"/>
              </a:ext>
            </a:extLst>
          </p:cNvPr>
          <p:cNvCxnSpPr>
            <a:cxnSpLocks/>
          </p:cNvCxnSpPr>
          <p:nvPr/>
        </p:nvCxnSpPr>
        <p:spPr>
          <a:xfrm>
            <a:off x="5631691" y="4732800"/>
            <a:ext cx="45553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C87165-3203-452A-BB1E-EA1048E5BFF2}"/>
              </a:ext>
            </a:extLst>
          </p:cNvPr>
          <p:cNvSpPr txBox="1"/>
          <p:nvPr/>
        </p:nvSpPr>
        <p:spPr>
          <a:xfrm>
            <a:off x="5155396" y="468735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7ECC52-B038-4009-A26E-ED691A94F6ED}"/>
              </a:ext>
            </a:extLst>
          </p:cNvPr>
          <p:cNvSpPr txBox="1"/>
          <p:nvPr/>
        </p:nvSpPr>
        <p:spPr>
          <a:xfrm>
            <a:off x="10253244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FE8648-2817-4FF3-B186-B10D63137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484" y="2155779"/>
            <a:ext cx="3292683" cy="25526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D801D5-C931-4539-A25D-10E743FDE8E8}"/>
              </a:ext>
            </a:extLst>
          </p:cNvPr>
          <p:cNvGrpSpPr/>
          <p:nvPr/>
        </p:nvGrpSpPr>
        <p:grpSpPr>
          <a:xfrm rot="17566383">
            <a:off x="1692613" y="706081"/>
            <a:ext cx="7896278" cy="7896278"/>
            <a:chOff x="2799983" y="-212322"/>
            <a:chExt cx="6731877" cy="673187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67B5A0-42A3-4767-862E-834254450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57900" y="685830"/>
              <a:ext cx="2969732" cy="255267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34A648-BDB1-4368-A878-F40D680A47BA}"/>
                </a:ext>
              </a:extLst>
            </p:cNvPr>
            <p:cNvSpPr/>
            <p:nvPr/>
          </p:nvSpPr>
          <p:spPr>
            <a:xfrm>
              <a:off x="2799983" y="-212322"/>
              <a:ext cx="6731877" cy="67318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344E41-0D4B-4856-BE17-01678D011E90}"/>
              </a:ext>
            </a:extLst>
          </p:cNvPr>
          <p:cNvSpPr txBox="1"/>
          <p:nvPr/>
        </p:nvSpPr>
        <p:spPr>
          <a:xfrm>
            <a:off x="8013621" y="4670952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634AAB-BDB5-46DD-A356-3898A0F55982}"/>
              </a:ext>
            </a:extLst>
          </p:cNvPr>
          <p:cNvSpPr txBox="1"/>
          <p:nvPr/>
        </p:nvSpPr>
        <p:spPr>
          <a:xfrm>
            <a:off x="6706167" y="4654220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4AEA09-15E4-4C19-9A41-0ACDE991C456}"/>
              </a:ext>
            </a:extLst>
          </p:cNvPr>
          <p:cNvSpPr txBox="1"/>
          <p:nvPr/>
        </p:nvSpPr>
        <p:spPr>
          <a:xfrm>
            <a:off x="487680" y="6045050"/>
            <a:ext cx="1117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F7F4044D-A69F-4A6D-BA7E-59F0C286D491}"/>
              </a:ext>
            </a:extLst>
          </p:cNvPr>
          <p:cNvSpPr/>
          <p:nvPr/>
        </p:nvSpPr>
        <p:spPr>
          <a:xfrm>
            <a:off x="4718541" y="157850"/>
            <a:ext cx="1690466" cy="1326320"/>
          </a:xfrm>
          <a:custGeom>
            <a:avLst/>
            <a:gdLst>
              <a:gd name="connsiteX0" fmla="*/ 0 w 3958875"/>
              <a:gd name="connsiteY0" fmla="*/ 0 h 1326269"/>
              <a:gd name="connsiteX1" fmla="*/ 3958875 w 3958875"/>
              <a:gd name="connsiteY1" fmla="*/ 0 h 1326269"/>
              <a:gd name="connsiteX2" fmla="*/ 3958875 w 3958875"/>
              <a:gd name="connsiteY2" fmla="*/ 1326269 h 1326269"/>
              <a:gd name="connsiteX3" fmla="*/ 0 w 3958875"/>
              <a:gd name="connsiteY3" fmla="*/ 1326269 h 1326269"/>
              <a:gd name="connsiteX4" fmla="*/ 0 w 3958875"/>
              <a:gd name="connsiteY4" fmla="*/ 0 h 1326269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0 w 3958875"/>
              <a:gd name="connsiteY4" fmla="*/ 1326320 h 1326320"/>
              <a:gd name="connsiteX5" fmla="*/ 0 w 3958875"/>
              <a:gd name="connsiteY5" fmla="*/ 51 h 1326320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2017542 w 3958875"/>
              <a:gd name="connsiteY4" fmla="*/ 970719 h 1326320"/>
              <a:gd name="connsiteX5" fmla="*/ 0 w 3958875"/>
              <a:gd name="connsiteY5" fmla="*/ 1326320 h 1326320"/>
              <a:gd name="connsiteX6" fmla="*/ 0 w 3958875"/>
              <a:gd name="connsiteY6" fmla="*/ 51 h 132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75" h="1326320">
                <a:moveTo>
                  <a:pt x="0" y="51"/>
                </a:moveTo>
                <a:cubicBezTo>
                  <a:pt x="649068" y="-4639"/>
                  <a:pt x="1326271" y="314227"/>
                  <a:pt x="1975339" y="309537"/>
                </a:cubicBezTo>
                <a:lnTo>
                  <a:pt x="3958875" y="51"/>
                </a:lnTo>
                <a:lnTo>
                  <a:pt x="3958875" y="1326320"/>
                </a:lnTo>
                <a:cubicBezTo>
                  <a:pt x="3316453" y="1325017"/>
                  <a:pt x="2659964" y="972022"/>
                  <a:pt x="2017542" y="970719"/>
                </a:cubicBezTo>
                <a:lnTo>
                  <a:pt x="0" y="1326320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0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082 0.020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11DDADC-5373-428D-B13E-8858A6364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3" t="-2375" r="43625" b="95521"/>
          <a:stretch/>
        </p:blipFill>
        <p:spPr>
          <a:xfrm rot="20914310">
            <a:off x="6154127" y="1789358"/>
            <a:ext cx="1564277" cy="995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759427-DC93-4ABE-A11E-14041FE62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3" t="-7079" r="43625" b="95521"/>
          <a:stretch/>
        </p:blipFill>
        <p:spPr>
          <a:xfrm rot="2302509">
            <a:off x="6297568" y="1286404"/>
            <a:ext cx="1798729" cy="16790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E4787E-0E11-4CDF-ADA6-3AD9A7669405}"/>
              </a:ext>
            </a:extLst>
          </p:cNvPr>
          <p:cNvCxnSpPr/>
          <p:nvPr/>
        </p:nvCxnSpPr>
        <p:spPr>
          <a:xfrm>
            <a:off x="7965368" y="4250018"/>
            <a:ext cx="0" cy="870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9AF4C2-70E9-4C34-A88E-B053969223D3}"/>
              </a:ext>
            </a:extLst>
          </p:cNvPr>
          <p:cNvSpPr txBox="1"/>
          <p:nvPr/>
        </p:nvSpPr>
        <p:spPr>
          <a:xfrm>
            <a:off x="163639" y="3884317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E2DE8-6CD0-44E8-9D27-067EEA8A08CC}"/>
              </a:ext>
            </a:extLst>
          </p:cNvPr>
          <p:cNvSpPr txBox="1"/>
          <p:nvPr/>
        </p:nvSpPr>
        <p:spPr>
          <a:xfrm>
            <a:off x="163641" y="4385284"/>
            <a:ext cx="5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CE9A9-8716-4A43-BCEF-B5BE68389F14}"/>
              </a:ext>
            </a:extLst>
          </p:cNvPr>
          <p:cNvSpPr txBox="1"/>
          <p:nvPr/>
        </p:nvSpPr>
        <p:spPr>
          <a:xfrm>
            <a:off x="163640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0F84FE-8915-4388-9E63-6770474963E5}"/>
              </a:ext>
            </a:extLst>
          </p:cNvPr>
          <p:cNvCxnSpPr/>
          <p:nvPr/>
        </p:nvCxnSpPr>
        <p:spPr>
          <a:xfrm>
            <a:off x="670078" y="4207483"/>
            <a:ext cx="2377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6F7A03-1643-48E3-B2C7-D11E51831015}"/>
              </a:ext>
            </a:extLst>
          </p:cNvPr>
          <p:cNvCxnSpPr>
            <a:cxnSpLocks/>
          </p:cNvCxnSpPr>
          <p:nvPr/>
        </p:nvCxnSpPr>
        <p:spPr>
          <a:xfrm>
            <a:off x="682064" y="4609192"/>
            <a:ext cx="2645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DE7AF9-0619-4CC5-BE94-F7FEAEDED0D0}"/>
              </a:ext>
            </a:extLst>
          </p:cNvPr>
          <p:cNvCxnSpPr>
            <a:cxnSpLocks/>
          </p:cNvCxnSpPr>
          <p:nvPr/>
        </p:nvCxnSpPr>
        <p:spPr>
          <a:xfrm>
            <a:off x="682064" y="5120990"/>
            <a:ext cx="28819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3F0F06-79E5-4481-BC14-142BD3FB11F9}"/>
              </a:ext>
            </a:extLst>
          </p:cNvPr>
          <p:cNvCxnSpPr>
            <a:cxnSpLocks/>
          </p:cNvCxnSpPr>
          <p:nvPr/>
        </p:nvCxnSpPr>
        <p:spPr>
          <a:xfrm>
            <a:off x="5631691" y="4732800"/>
            <a:ext cx="45553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C87165-3203-452A-BB1E-EA1048E5BFF2}"/>
              </a:ext>
            </a:extLst>
          </p:cNvPr>
          <p:cNvSpPr txBox="1"/>
          <p:nvPr/>
        </p:nvSpPr>
        <p:spPr>
          <a:xfrm>
            <a:off x="5155396" y="468735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7ECC52-B038-4009-A26E-ED691A94F6ED}"/>
              </a:ext>
            </a:extLst>
          </p:cNvPr>
          <p:cNvSpPr txBox="1"/>
          <p:nvPr/>
        </p:nvSpPr>
        <p:spPr>
          <a:xfrm>
            <a:off x="10253244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FE8648-2817-4FF3-B186-B10D63137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5821" y="2718171"/>
            <a:ext cx="3616078" cy="25526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D801D5-C931-4539-A25D-10E743FDE8E8}"/>
              </a:ext>
            </a:extLst>
          </p:cNvPr>
          <p:cNvGrpSpPr/>
          <p:nvPr/>
        </p:nvGrpSpPr>
        <p:grpSpPr>
          <a:xfrm rot="13863950" flipV="1">
            <a:off x="4062118" y="1852074"/>
            <a:ext cx="7806498" cy="5846305"/>
            <a:chOff x="2799983" y="-212322"/>
            <a:chExt cx="6731877" cy="673187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67B5A0-42A3-4767-862E-834254450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57900" y="685830"/>
              <a:ext cx="2969732" cy="255267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34A648-BDB1-4368-A878-F40D680A47BA}"/>
                </a:ext>
              </a:extLst>
            </p:cNvPr>
            <p:cNvSpPr/>
            <p:nvPr/>
          </p:nvSpPr>
          <p:spPr>
            <a:xfrm>
              <a:off x="2799983" y="-212322"/>
              <a:ext cx="6731877" cy="67318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344E41-0D4B-4856-BE17-01678D011E90}"/>
              </a:ext>
            </a:extLst>
          </p:cNvPr>
          <p:cNvSpPr txBox="1"/>
          <p:nvPr/>
        </p:nvSpPr>
        <p:spPr>
          <a:xfrm>
            <a:off x="8013621" y="4670952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634AAB-BDB5-46DD-A356-3898A0F55982}"/>
              </a:ext>
            </a:extLst>
          </p:cNvPr>
          <p:cNvSpPr txBox="1"/>
          <p:nvPr/>
        </p:nvSpPr>
        <p:spPr>
          <a:xfrm>
            <a:off x="6706167" y="4654220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4AEA09-15E4-4C19-9A41-0ACDE991C456}"/>
              </a:ext>
            </a:extLst>
          </p:cNvPr>
          <p:cNvSpPr txBox="1"/>
          <p:nvPr/>
        </p:nvSpPr>
        <p:spPr>
          <a:xfrm>
            <a:off x="455045" y="5588351"/>
            <a:ext cx="1117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F7F4044D-A69F-4A6D-BA7E-59F0C286D491}"/>
              </a:ext>
            </a:extLst>
          </p:cNvPr>
          <p:cNvSpPr/>
          <p:nvPr/>
        </p:nvSpPr>
        <p:spPr>
          <a:xfrm>
            <a:off x="4718541" y="157850"/>
            <a:ext cx="1690466" cy="1326320"/>
          </a:xfrm>
          <a:custGeom>
            <a:avLst/>
            <a:gdLst>
              <a:gd name="connsiteX0" fmla="*/ 0 w 3958875"/>
              <a:gd name="connsiteY0" fmla="*/ 0 h 1326269"/>
              <a:gd name="connsiteX1" fmla="*/ 3958875 w 3958875"/>
              <a:gd name="connsiteY1" fmla="*/ 0 h 1326269"/>
              <a:gd name="connsiteX2" fmla="*/ 3958875 w 3958875"/>
              <a:gd name="connsiteY2" fmla="*/ 1326269 h 1326269"/>
              <a:gd name="connsiteX3" fmla="*/ 0 w 3958875"/>
              <a:gd name="connsiteY3" fmla="*/ 1326269 h 1326269"/>
              <a:gd name="connsiteX4" fmla="*/ 0 w 3958875"/>
              <a:gd name="connsiteY4" fmla="*/ 0 h 1326269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0 w 3958875"/>
              <a:gd name="connsiteY4" fmla="*/ 1326320 h 1326320"/>
              <a:gd name="connsiteX5" fmla="*/ 0 w 3958875"/>
              <a:gd name="connsiteY5" fmla="*/ 51 h 1326320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2017542 w 3958875"/>
              <a:gd name="connsiteY4" fmla="*/ 970719 h 1326320"/>
              <a:gd name="connsiteX5" fmla="*/ 0 w 3958875"/>
              <a:gd name="connsiteY5" fmla="*/ 1326320 h 1326320"/>
              <a:gd name="connsiteX6" fmla="*/ 0 w 3958875"/>
              <a:gd name="connsiteY6" fmla="*/ 51 h 132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75" h="1326320">
                <a:moveTo>
                  <a:pt x="0" y="51"/>
                </a:moveTo>
                <a:cubicBezTo>
                  <a:pt x="649068" y="-4639"/>
                  <a:pt x="1326271" y="314227"/>
                  <a:pt x="1975339" y="309537"/>
                </a:cubicBezTo>
                <a:lnTo>
                  <a:pt x="3958875" y="51"/>
                </a:lnTo>
                <a:lnTo>
                  <a:pt x="3958875" y="1326320"/>
                </a:lnTo>
                <a:cubicBezTo>
                  <a:pt x="3316453" y="1325017"/>
                  <a:pt x="2659964" y="972022"/>
                  <a:pt x="2017542" y="970719"/>
                </a:cubicBezTo>
                <a:lnTo>
                  <a:pt x="0" y="1326320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38B0C9-D01A-4B9E-BF99-3580916250C9}"/>
              </a:ext>
            </a:extLst>
          </p:cNvPr>
          <p:cNvSpPr txBox="1"/>
          <p:nvPr/>
        </p:nvSpPr>
        <p:spPr>
          <a:xfrm>
            <a:off x="6556941" y="1190273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3411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59531 -0.05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B759427-DC93-4ABE-A11E-14041FE62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3" t="-7079" r="43625" b="95521"/>
          <a:stretch/>
        </p:blipFill>
        <p:spPr>
          <a:xfrm rot="2302509">
            <a:off x="6297568" y="1286404"/>
            <a:ext cx="1798729" cy="16790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E4787E-0E11-4CDF-ADA6-3AD9A7669405}"/>
              </a:ext>
            </a:extLst>
          </p:cNvPr>
          <p:cNvCxnSpPr/>
          <p:nvPr/>
        </p:nvCxnSpPr>
        <p:spPr>
          <a:xfrm>
            <a:off x="7965368" y="4250018"/>
            <a:ext cx="0" cy="870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9AF4C2-70E9-4C34-A88E-B053969223D3}"/>
              </a:ext>
            </a:extLst>
          </p:cNvPr>
          <p:cNvSpPr txBox="1"/>
          <p:nvPr/>
        </p:nvSpPr>
        <p:spPr>
          <a:xfrm>
            <a:off x="163639" y="3884317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E2DE8-6CD0-44E8-9D27-067EEA8A08CC}"/>
              </a:ext>
            </a:extLst>
          </p:cNvPr>
          <p:cNvSpPr txBox="1"/>
          <p:nvPr/>
        </p:nvSpPr>
        <p:spPr>
          <a:xfrm>
            <a:off x="163641" y="4385284"/>
            <a:ext cx="5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CE9A9-8716-4A43-BCEF-B5BE68389F14}"/>
              </a:ext>
            </a:extLst>
          </p:cNvPr>
          <p:cNvSpPr txBox="1"/>
          <p:nvPr/>
        </p:nvSpPr>
        <p:spPr>
          <a:xfrm>
            <a:off x="163640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0F84FE-8915-4388-9E63-6770474963E5}"/>
              </a:ext>
            </a:extLst>
          </p:cNvPr>
          <p:cNvCxnSpPr/>
          <p:nvPr/>
        </p:nvCxnSpPr>
        <p:spPr>
          <a:xfrm>
            <a:off x="670078" y="4207483"/>
            <a:ext cx="2377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6F7A03-1643-48E3-B2C7-D11E51831015}"/>
              </a:ext>
            </a:extLst>
          </p:cNvPr>
          <p:cNvCxnSpPr>
            <a:cxnSpLocks/>
          </p:cNvCxnSpPr>
          <p:nvPr/>
        </p:nvCxnSpPr>
        <p:spPr>
          <a:xfrm>
            <a:off x="682064" y="4609192"/>
            <a:ext cx="2645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DE7AF9-0619-4CC5-BE94-F7FEAEDED0D0}"/>
              </a:ext>
            </a:extLst>
          </p:cNvPr>
          <p:cNvCxnSpPr>
            <a:cxnSpLocks/>
          </p:cNvCxnSpPr>
          <p:nvPr/>
        </p:nvCxnSpPr>
        <p:spPr>
          <a:xfrm>
            <a:off x="682064" y="5120990"/>
            <a:ext cx="28819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3F0F06-79E5-4481-BC14-142BD3FB11F9}"/>
              </a:ext>
            </a:extLst>
          </p:cNvPr>
          <p:cNvCxnSpPr>
            <a:cxnSpLocks/>
          </p:cNvCxnSpPr>
          <p:nvPr/>
        </p:nvCxnSpPr>
        <p:spPr>
          <a:xfrm>
            <a:off x="5631691" y="4732800"/>
            <a:ext cx="45553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C87165-3203-452A-BB1E-EA1048E5BFF2}"/>
              </a:ext>
            </a:extLst>
          </p:cNvPr>
          <p:cNvSpPr txBox="1"/>
          <p:nvPr/>
        </p:nvSpPr>
        <p:spPr>
          <a:xfrm>
            <a:off x="5155396" y="468735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7ECC52-B038-4009-A26E-ED691A94F6ED}"/>
              </a:ext>
            </a:extLst>
          </p:cNvPr>
          <p:cNvSpPr txBox="1"/>
          <p:nvPr/>
        </p:nvSpPr>
        <p:spPr>
          <a:xfrm>
            <a:off x="10253244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44E41-0D4B-4856-BE17-01678D011E90}"/>
              </a:ext>
            </a:extLst>
          </p:cNvPr>
          <p:cNvSpPr txBox="1"/>
          <p:nvPr/>
        </p:nvSpPr>
        <p:spPr>
          <a:xfrm>
            <a:off x="8013621" y="4670952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634AAB-BDB5-46DD-A356-3898A0F55982}"/>
              </a:ext>
            </a:extLst>
          </p:cNvPr>
          <p:cNvSpPr txBox="1"/>
          <p:nvPr/>
        </p:nvSpPr>
        <p:spPr>
          <a:xfrm>
            <a:off x="6706167" y="4654220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F7F4044D-A69F-4A6D-BA7E-59F0C286D491}"/>
              </a:ext>
            </a:extLst>
          </p:cNvPr>
          <p:cNvSpPr/>
          <p:nvPr/>
        </p:nvSpPr>
        <p:spPr>
          <a:xfrm>
            <a:off x="4718541" y="157850"/>
            <a:ext cx="1690466" cy="1326320"/>
          </a:xfrm>
          <a:custGeom>
            <a:avLst/>
            <a:gdLst>
              <a:gd name="connsiteX0" fmla="*/ 0 w 3958875"/>
              <a:gd name="connsiteY0" fmla="*/ 0 h 1326269"/>
              <a:gd name="connsiteX1" fmla="*/ 3958875 w 3958875"/>
              <a:gd name="connsiteY1" fmla="*/ 0 h 1326269"/>
              <a:gd name="connsiteX2" fmla="*/ 3958875 w 3958875"/>
              <a:gd name="connsiteY2" fmla="*/ 1326269 h 1326269"/>
              <a:gd name="connsiteX3" fmla="*/ 0 w 3958875"/>
              <a:gd name="connsiteY3" fmla="*/ 1326269 h 1326269"/>
              <a:gd name="connsiteX4" fmla="*/ 0 w 3958875"/>
              <a:gd name="connsiteY4" fmla="*/ 0 h 1326269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0 w 3958875"/>
              <a:gd name="connsiteY4" fmla="*/ 1326320 h 1326320"/>
              <a:gd name="connsiteX5" fmla="*/ 0 w 3958875"/>
              <a:gd name="connsiteY5" fmla="*/ 51 h 1326320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2017542 w 3958875"/>
              <a:gd name="connsiteY4" fmla="*/ 970719 h 1326320"/>
              <a:gd name="connsiteX5" fmla="*/ 0 w 3958875"/>
              <a:gd name="connsiteY5" fmla="*/ 1326320 h 1326320"/>
              <a:gd name="connsiteX6" fmla="*/ 0 w 3958875"/>
              <a:gd name="connsiteY6" fmla="*/ 51 h 132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75" h="1326320">
                <a:moveTo>
                  <a:pt x="0" y="51"/>
                </a:moveTo>
                <a:cubicBezTo>
                  <a:pt x="649068" y="-4639"/>
                  <a:pt x="1326271" y="314227"/>
                  <a:pt x="1975339" y="309537"/>
                </a:cubicBezTo>
                <a:lnTo>
                  <a:pt x="3958875" y="51"/>
                </a:lnTo>
                <a:lnTo>
                  <a:pt x="3958875" y="1326320"/>
                </a:lnTo>
                <a:cubicBezTo>
                  <a:pt x="3316453" y="1325017"/>
                  <a:pt x="2659964" y="972022"/>
                  <a:pt x="2017542" y="970719"/>
                </a:cubicBezTo>
                <a:lnTo>
                  <a:pt x="0" y="1326320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11DDADC-5373-428D-B13E-8858A6364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3" t="-2375" r="43625" b="95521"/>
          <a:stretch/>
        </p:blipFill>
        <p:spPr>
          <a:xfrm rot="20573260">
            <a:off x="6217299" y="1804912"/>
            <a:ext cx="1564277" cy="9956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838B0C9-D01A-4B9E-BF99-3580916250C9}"/>
              </a:ext>
            </a:extLst>
          </p:cNvPr>
          <p:cNvSpPr txBox="1"/>
          <p:nvPr/>
        </p:nvSpPr>
        <p:spPr>
          <a:xfrm>
            <a:off x="6556941" y="1190273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127A4-B124-492B-A32E-6E699F18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35" y="5824927"/>
            <a:ext cx="11363929" cy="96934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85FEC5-EDB3-416F-81BD-9007DDDDF15E}"/>
              </a:ext>
            </a:extLst>
          </p:cNvPr>
          <p:cNvCxnSpPr>
            <a:cxnSpLocks/>
          </p:cNvCxnSpPr>
          <p:nvPr/>
        </p:nvCxnSpPr>
        <p:spPr>
          <a:xfrm flipV="1">
            <a:off x="5634552" y="2302757"/>
            <a:ext cx="1244852" cy="24506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B3C824C-9214-41EA-A317-550A2451C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09862">
            <a:off x="3215427" y="2121601"/>
            <a:ext cx="5297883" cy="13229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53DFC7C-824E-45EC-8103-3565016F5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846">
            <a:off x="7089521" y="638348"/>
            <a:ext cx="1828959" cy="2213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8749A26-0AE4-49C0-BE8B-E52026E25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65998">
            <a:off x="7109562" y="1263805"/>
            <a:ext cx="1828959" cy="22130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6F2AB2-93EA-4665-B923-DBF2D4DC1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98169">
            <a:off x="4302738" y="3474200"/>
            <a:ext cx="5297883" cy="132294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BED7AF3-6565-470C-8160-AB8DC4272414}"/>
              </a:ext>
            </a:extLst>
          </p:cNvPr>
          <p:cNvCxnSpPr>
            <a:cxnSpLocks/>
          </p:cNvCxnSpPr>
          <p:nvPr/>
        </p:nvCxnSpPr>
        <p:spPr>
          <a:xfrm>
            <a:off x="6879404" y="2283178"/>
            <a:ext cx="1085964" cy="24496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D8A5223-57DC-4BE2-8CB0-5EF6C0AFD97B}"/>
              </a:ext>
            </a:extLst>
          </p:cNvPr>
          <p:cNvSpPr txBox="1"/>
          <p:nvPr/>
        </p:nvSpPr>
        <p:spPr>
          <a:xfrm>
            <a:off x="5504873" y="3168781"/>
            <a:ext cx="5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98529B-13F7-4549-BC96-631F0AC7A2AF}"/>
              </a:ext>
            </a:extLst>
          </p:cNvPr>
          <p:cNvSpPr txBox="1"/>
          <p:nvPr/>
        </p:nvSpPr>
        <p:spPr>
          <a:xfrm>
            <a:off x="7479956" y="3130603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266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783 L -0.10651 0.36296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190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08737 0.368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842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ABD812C2-E6F0-45A0-AD94-A5CB34016E53}"/>
              </a:ext>
            </a:extLst>
          </p:cNvPr>
          <p:cNvSpPr/>
          <p:nvPr/>
        </p:nvSpPr>
        <p:spPr>
          <a:xfrm>
            <a:off x="4107604" y="255669"/>
            <a:ext cx="3481754" cy="13555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CE3DB7-4D64-4C09-A6DD-DA3D622BA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67" y="2209154"/>
            <a:ext cx="4163465" cy="2277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323D6BB-187F-4633-BD64-3B10B3CD48C6}"/>
              </a:ext>
            </a:extLst>
          </p:cNvPr>
          <p:cNvSpPr/>
          <p:nvPr/>
        </p:nvSpPr>
        <p:spPr>
          <a:xfrm>
            <a:off x="333703" y="5113688"/>
            <a:ext cx="11524593" cy="11000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আছে,একটি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সেঃমিঃ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96486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D1EB9-047C-4856-ADDE-53680220CA53}"/>
              </a:ext>
            </a:extLst>
          </p:cNvPr>
          <p:cNvSpPr txBox="1"/>
          <p:nvPr/>
        </p:nvSpPr>
        <p:spPr>
          <a:xfrm>
            <a:off x="5294141" y="680908"/>
            <a:ext cx="1800665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C9742-4DD7-4948-8B01-D29AA4A864C3}"/>
              </a:ext>
            </a:extLst>
          </p:cNvPr>
          <p:cNvSpPr txBox="1"/>
          <p:nvPr/>
        </p:nvSpPr>
        <p:spPr>
          <a:xfrm>
            <a:off x="3171497" y="2002221"/>
            <a:ext cx="5849007" cy="44012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সূক্ষকোণী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432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1AED273E-EF84-484F-9119-00B28AAD818B}"/>
              </a:ext>
            </a:extLst>
          </p:cNvPr>
          <p:cNvSpPr/>
          <p:nvPr/>
        </p:nvSpPr>
        <p:spPr>
          <a:xfrm>
            <a:off x="4065402" y="888543"/>
            <a:ext cx="3384847" cy="5493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2" descr="C:\Users\smart view\Downloads\download (18).jpg">
            <a:extLst>
              <a:ext uri="{FF2B5EF4-FFF2-40B4-BE49-F238E27FC236}">
                <a16:creationId xmlns:a16="http://schemas.microsoft.com/office/drawing/2014/main" id="{B41AE39E-B696-4A3B-9723-9D649356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07" y="1797475"/>
            <a:ext cx="7116171" cy="305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9335AEE-B067-4C53-8D37-EEE9017700C4}"/>
              </a:ext>
            </a:extLst>
          </p:cNvPr>
          <p:cNvSpPr/>
          <p:nvPr/>
        </p:nvSpPr>
        <p:spPr>
          <a:xfrm>
            <a:off x="1179870" y="5169350"/>
            <a:ext cx="9704439" cy="11000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4,5,6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সেঃমিঃ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2103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03F18-62A7-4647-A99E-D0CDD1B29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86862"/>
            <a:ext cx="11289323" cy="6132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7D4E96-0CDA-4227-B816-919FA32D305C}"/>
              </a:ext>
            </a:extLst>
          </p:cNvPr>
          <p:cNvSpPr/>
          <p:nvPr/>
        </p:nvSpPr>
        <p:spPr>
          <a:xfrm>
            <a:off x="4343400" y="4289698"/>
            <a:ext cx="4186551" cy="16363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D2D25-C013-468D-8AFE-4A593A52A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0" y="1272630"/>
            <a:ext cx="2493956" cy="3116490"/>
          </a:xfrm>
          <a:prstGeom prst="rect">
            <a:avLst/>
          </a:prstGeom>
        </p:spPr>
      </p:pic>
      <p:sp>
        <p:nvSpPr>
          <p:cNvPr id="8" name="Down Ribbon 7">
            <a:extLst>
              <a:ext uri="{FF2B5EF4-FFF2-40B4-BE49-F238E27FC236}">
                <a16:creationId xmlns:a16="http://schemas.microsoft.com/office/drawing/2014/main" id="{911147EC-CAA3-4F73-8B03-8587334F13FF}"/>
              </a:ext>
            </a:extLst>
          </p:cNvPr>
          <p:cNvSpPr/>
          <p:nvPr/>
        </p:nvSpPr>
        <p:spPr>
          <a:xfrm>
            <a:off x="4824445" y="221588"/>
            <a:ext cx="2543110" cy="664677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59892A-B4F7-48A7-B639-DAB0F7D576BF}"/>
              </a:ext>
            </a:extLst>
          </p:cNvPr>
          <p:cNvSpPr/>
          <p:nvPr/>
        </p:nvSpPr>
        <p:spPr>
          <a:xfrm>
            <a:off x="660983" y="4357770"/>
            <a:ext cx="279657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A04561-7DC5-4AA3-9CF4-15432977D242}"/>
              </a:ext>
            </a:extLst>
          </p:cNvPr>
          <p:cNvSpPr/>
          <p:nvPr/>
        </p:nvSpPr>
        <p:spPr>
          <a:xfrm>
            <a:off x="7712360" y="4510683"/>
            <a:ext cx="2950952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14).jpeg">
            <a:extLst>
              <a:ext uri="{FF2B5EF4-FFF2-40B4-BE49-F238E27FC236}">
                <a16:creationId xmlns:a16="http://schemas.microsoft.com/office/drawing/2014/main" id="{10CDBD62-C0C3-4D61-9E2A-3CF15B1E4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10" y="1649879"/>
            <a:ext cx="692781" cy="40611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10D5609-D617-4CA3-89AC-8F876EBBB8B9}"/>
              </a:ext>
            </a:extLst>
          </p:cNvPr>
          <p:cNvGrpSpPr/>
          <p:nvPr/>
        </p:nvGrpSpPr>
        <p:grpSpPr>
          <a:xfrm>
            <a:off x="695297" y="1090313"/>
            <a:ext cx="2544472" cy="3116489"/>
            <a:chOff x="2133601" y="2155775"/>
            <a:chExt cx="2932575" cy="42040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F9C07B-28E9-4C27-953B-3A5283DE7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861" y="2515898"/>
              <a:ext cx="2693740" cy="3626698"/>
            </a:xfrm>
            <a:prstGeom prst="ellipse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AF58197-6E59-4BDA-90D7-2BAF0B12CF78}"/>
                </a:ext>
              </a:extLst>
            </p:cNvPr>
            <p:cNvGrpSpPr/>
            <p:nvPr/>
          </p:nvGrpSpPr>
          <p:grpSpPr>
            <a:xfrm>
              <a:off x="2133601" y="2155775"/>
              <a:ext cx="2932575" cy="4204067"/>
              <a:chOff x="506542" y="1530628"/>
              <a:chExt cx="3364714" cy="413956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334605E-4448-4FD4-836C-16676A649DA7}"/>
                  </a:ext>
                </a:extLst>
              </p:cNvPr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20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C098FC06-0661-4344-B649-A304EFCFD8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D861B963-04E3-454A-B0D4-57C7D60056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5E139497-4A76-4959-90C3-02B1B90F64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F23D0FFD-A9CD-4BD5-B90F-4785625ACF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5015894-7190-4BF5-8E0A-08EA907D2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888D691-1B42-46E1-810F-4EEA18449967}"/>
                  </a:ext>
                </a:extLst>
              </p:cNvPr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4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20D1CFC-2B07-4107-8687-CAD0CB75A066}"/>
              </a:ext>
            </a:extLst>
          </p:cNvPr>
          <p:cNvGrpSpPr/>
          <p:nvPr/>
        </p:nvGrpSpPr>
        <p:grpSpPr>
          <a:xfrm>
            <a:off x="3953022" y="95592"/>
            <a:ext cx="3492163" cy="1803546"/>
            <a:chOff x="8299938" y="1044600"/>
            <a:chExt cx="3492163" cy="3063166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D5EA8C5-B366-49C2-A305-D7687BC69E45}"/>
                </a:ext>
              </a:extLst>
            </p:cNvPr>
            <p:cNvSpPr/>
            <p:nvPr/>
          </p:nvSpPr>
          <p:spPr>
            <a:xfrm rot="10800000">
              <a:off x="8299938" y="1097281"/>
              <a:ext cx="3492163" cy="3010485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AF0B67-F112-4AE9-8276-95FC4D63BA37}"/>
                </a:ext>
              </a:extLst>
            </p:cNvPr>
            <p:cNvSpPr txBox="1"/>
            <p:nvPr/>
          </p:nvSpPr>
          <p:spPr>
            <a:xfrm>
              <a:off x="9507415" y="1044600"/>
              <a:ext cx="140890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4F3F04E-74FE-4FDC-B14D-780FD38D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78" y="1586976"/>
            <a:ext cx="5470635" cy="3663744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AC34763-6EF0-431A-A86E-F4A83DB6505A}"/>
              </a:ext>
            </a:extLst>
          </p:cNvPr>
          <p:cNvSpPr/>
          <p:nvPr/>
        </p:nvSpPr>
        <p:spPr>
          <a:xfrm rot="10800000" flipV="1">
            <a:off x="4016956" y="4958861"/>
            <a:ext cx="3492163" cy="1752225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6683E5-DB27-496D-8AE0-DD252AB5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6" y="1586975"/>
            <a:ext cx="4804713" cy="36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C40BCE-F36A-48C1-A418-4A450AE9554B}"/>
              </a:ext>
            </a:extLst>
          </p:cNvPr>
          <p:cNvSpPr/>
          <p:nvPr/>
        </p:nvSpPr>
        <p:spPr>
          <a:xfrm>
            <a:off x="4465564" y="5038731"/>
            <a:ext cx="2377574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3C6C25-B5C1-4403-BDB5-3A577D5E0F72}"/>
              </a:ext>
            </a:extLst>
          </p:cNvPr>
          <p:cNvGrpSpPr/>
          <p:nvPr/>
        </p:nvGrpSpPr>
        <p:grpSpPr>
          <a:xfrm>
            <a:off x="3146667" y="377154"/>
            <a:ext cx="4655832" cy="2211373"/>
            <a:chOff x="4800671" y="267286"/>
            <a:chExt cx="4655832" cy="1932294"/>
          </a:xfrm>
          <a:solidFill>
            <a:schemeClr val="accent6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8ED15D-12D2-4E4D-ADB2-EE8665AB1C26}"/>
                </a:ext>
              </a:extLst>
            </p:cNvPr>
            <p:cNvSpPr/>
            <p:nvPr/>
          </p:nvSpPr>
          <p:spPr>
            <a:xfrm>
              <a:off x="4800671" y="304761"/>
              <a:ext cx="4655832" cy="1894819"/>
            </a:xfrm>
            <a:custGeom>
              <a:avLst/>
              <a:gdLst/>
              <a:ahLst/>
              <a:cxnLst/>
              <a:rect l="l" t="t" r="r" b="b"/>
              <a:pathLst>
                <a:path w="2377440" h="1426651">
                  <a:moveTo>
                    <a:pt x="0" y="0"/>
                  </a:moveTo>
                  <a:lnTo>
                    <a:pt x="2377440" y="0"/>
                  </a:lnTo>
                  <a:lnTo>
                    <a:pt x="1427871" y="499381"/>
                  </a:lnTo>
                  <a:lnTo>
                    <a:pt x="1427871" y="948350"/>
                  </a:lnTo>
                  <a:lnTo>
                    <a:pt x="1667022" y="948350"/>
                  </a:lnTo>
                  <a:lnTo>
                    <a:pt x="1188721" y="1426651"/>
                  </a:lnTo>
                  <a:lnTo>
                    <a:pt x="710419" y="948350"/>
                  </a:lnTo>
                  <a:lnTo>
                    <a:pt x="949570" y="948350"/>
                  </a:lnTo>
                  <a:lnTo>
                    <a:pt x="949570" y="4993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F34F3B8-C022-4A96-A3D2-210114F0A9AF}"/>
                </a:ext>
              </a:extLst>
            </p:cNvPr>
            <p:cNvSpPr txBox="1"/>
            <p:nvPr/>
          </p:nvSpPr>
          <p:spPr>
            <a:xfrm>
              <a:off x="6096000" y="267286"/>
              <a:ext cx="2377440" cy="8605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E8702C-B6EA-448C-BCEA-25F8249E5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33" y="2770874"/>
            <a:ext cx="3977112" cy="16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34645-0B42-4894-8FAB-6F02DD7C77A5}"/>
              </a:ext>
            </a:extLst>
          </p:cNvPr>
          <p:cNvSpPr txBox="1"/>
          <p:nvPr/>
        </p:nvSpPr>
        <p:spPr>
          <a:xfrm>
            <a:off x="1287624" y="3136552"/>
            <a:ext cx="93492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A74230-6742-4301-BF48-B6B5157EA426}"/>
              </a:ext>
            </a:extLst>
          </p:cNvPr>
          <p:cNvGrpSpPr/>
          <p:nvPr/>
        </p:nvGrpSpPr>
        <p:grpSpPr>
          <a:xfrm>
            <a:off x="1913207" y="274350"/>
            <a:ext cx="6217920" cy="2553257"/>
            <a:chOff x="6400800" y="1160614"/>
            <a:chExt cx="3362177" cy="1225834"/>
          </a:xfrm>
          <a:solidFill>
            <a:schemeClr val="accent6">
              <a:lumMod val="7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DAD9FB-E051-4E57-B2B1-205A9BB8CD9A}"/>
                </a:ext>
              </a:extLst>
            </p:cNvPr>
            <p:cNvSpPr/>
            <p:nvPr/>
          </p:nvSpPr>
          <p:spPr>
            <a:xfrm>
              <a:off x="6400800" y="1160614"/>
              <a:ext cx="3362177" cy="1225834"/>
            </a:xfrm>
            <a:custGeom>
              <a:avLst/>
              <a:gdLst>
                <a:gd name="connsiteX0" fmla="*/ 0 w 2377440"/>
                <a:gd name="connsiteY0" fmla="*/ 0 h 1426651"/>
                <a:gd name="connsiteX1" fmla="*/ 2377440 w 2377440"/>
                <a:gd name="connsiteY1" fmla="*/ 0 h 1426651"/>
                <a:gd name="connsiteX2" fmla="*/ 1427871 w 2377440"/>
                <a:gd name="connsiteY2" fmla="*/ 499381 h 1426651"/>
                <a:gd name="connsiteX3" fmla="*/ 1427871 w 2377440"/>
                <a:gd name="connsiteY3" fmla="*/ 948350 h 1426651"/>
                <a:gd name="connsiteX4" fmla="*/ 1667022 w 2377440"/>
                <a:gd name="connsiteY4" fmla="*/ 948350 h 1426651"/>
                <a:gd name="connsiteX5" fmla="*/ 1188721 w 2377440"/>
                <a:gd name="connsiteY5" fmla="*/ 1426651 h 1426651"/>
                <a:gd name="connsiteX6" fmla="*/ 710419 w 2377440"/>
                <a:gd name="connsiteY6" fmla="*/ 948350 h 1426651"/>
                <a:gd name="connsiteX7" fmla="*/ 949570 w 2377440"/>
                <a:gd name="connsiteY7" fmla="*/ 948350 h 1426651"/>
                <a:gd name="connsiteX8" fmla="*/ 949570 w 2377440"/>
                <a:gd name="connsiteY8" fmla="*/ 499381 h 142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440" h="1426651">
                  <a:moveTo>
                    <a:pt x="0" y="0"/>
                  </a:moveTo>
                  <a:lnTo>
                    <a:pt x="2377440" y="0"/>
                  </a:lnTo>
                  <a:lnTo>
                    <a:pt x="1427871" y="499381"/>
                  </a:lnTo>
                  <a:lnTo>
                    <a:pt x="1427871" y="948350"/>
                  </a:lnTo>
                  <a:lnTo>
                    <a:pt x="1667022" y="948350"/>
                  </a:lnTo>
                  <a:lnTo>
                    <a:pt x="1188721" y="1426651"/>
                  </a:lnTo>
                  <a:lnTo>
                    <a:pt x="710419" y="948350"/>
                  </a:lnTo>
                  <a:lnTo>
                    <a:pt x="949570" y="948350"/>
                  </a:lnTo>
                  <a:lnTo>
                    <a:pt x="949570" y="4993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362E80-D0A8-4C45-AD35-EF87B5105543}"/>
                </a:ext>
              </a:extLst>
            </p:cNvPr>
            <p:cNvSpPr txBox="1"/>
            <p:nvPr/>
          </p:nvSpPr>
          <p:spPr>
            <a:xfrm>
              <a:off x="7520155" y="1268185"/>
              <a:ext cx="1123464" cy="6165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শিখনফল</a:t>
              </a:r>
              <a:endParaRPr lang="en-US" sz="3600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65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D6B768-A549-4043-94D9-241569E62FD7}"/>
              </a:ext>
            </a:extLst>
          </p:cNvPr>
          <p:cNvSpPr txBox="1"/>
          <p:nvPr/>
        </p:nvSpPr>
        <p:spPr>
          <a:xfrm>
            <a:off x="3333692" y="1120676"/>
            <a:ext cx="8582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0AE5D-05B0-4EFD-A2AB-FEAA3D9A55DA}"/>
              </a:ext>
            </a:extLst>
          </p:cNvPr>
          <p:cNvSpPr txBox="1"/>
          <p:nvPr/>
        </p:nvSpPr>
        <p:spPr>
          <a:xfrm>
            <a:off x="3333691" y="4266836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C85D63A-FA26-4C5B-9B03-046E86224F54}"/>
              </a:ext>
            </a:extLst>
          </p:cNvPr>
          <p:cNvSpPr/>
          <p:nvPr/>
        </p:nvSpPr>
        <p:spPr>
          <a:xfrm>
            <a:off x="1082861" y="3656004"/>
            <a:ext cx="1927274" cy="218049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0D3EAAC-3928-4465-919E-5ADE28B90D6C}"/>
              </a:ext>
            </a:extLst>
          </p:cNvPr>
          <p:cNvSpPr/>
          <p:nvPr/>
        </p:nvSpPr>
        <p:spPr>
          <a:xfrm>
            <a:off x="1082861" y="1090651"/>
            <a:ext cx="1927274" cy="21804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635212A-590D-462E-94ED-F0EBC355D4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10" b="12534"/>
          <a:stretch/>
        </p:blipFill>
        <p:spPr>
          <a:xfrm>
            <a:off x="3729450" y="1942624"/>
            <a:ext cx="4640827" cy="26735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AD9E434-4A90-4D1C-81D4-6CA246126AE9}"/>
              </a:ext>
            </a:extLst>
          </p:cNvPr>
          <p:cNvSpPr txBox="1"/>
          <p:nvPr/>
        </p:nvSpPr>
        <p:spPr>
          <a:xfrm>
            <a:off x="3564801" y="823288"/>
            <a:ext cx="215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245B59-E6D6-48AD-88CA-822039F152BB}"/>
              </a:ext>
            </a:extLst>
          </p:cNvPr>
          <p:cNvSpPr txBox="1"/>
          <p:nvPr/>
        </p:nvSpPr>
        <p:spPr>
          <a:xfrm>
            <a:off x="6790055" y="84243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৩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C51CFE-D667-4AAD-8795-9C1A4E024129}"/>
              </a:ext>
            </a:extLst>
          </p:cNvPr>
          <p:cNvSpPr txBox="1"/>
          <p:nvPr/>
        </p:nvSpPr>
        <p:spPr>
          <a:xfrm>
            <a:off x="2753269" y="5092065"/>
            <a:ext cx="668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431AF-6C6E-4EB0-9896-E89066F5DCAC}"/>
              </a:ext>
            </a:extLst>
          </p:cNvPr>
          <p:cNvSpPr txBox="1"/>
          <p:nvPr/>
        </p:nvSpPr>
        <p:spPr>
          <a:xfrm>
            <a:off x="4311986" y="204228"/>
            <a:ext cx="319962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FBBDF41-31E0-42D8-AB55-0E00DD14E24E}"/>
              </a:ext>
            </a:extLst>
          </p:cNvPr>
          <p:cNvGrpSpPr/>
          <p:nvPr/>
        </p:nvGrpSpPr>
        <p:grpSpPr>
          <a:xfrm>
            <a:off x="3866904" y="1341987"/>
            <a:ext cx="1455400" cy="1481657"/>
            <a:chOff x="1220669" y="1264993"/>
            <a:chExt cx="1824695" cy="183614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F228612-1411-4A40-A219-83F5B9F0E2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0969" y="2211730"/>
              <a:ext cx="47771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8AC3EA-132E-4F45-B72A-086EE3C33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8085" y="2107294"/>
              <a:ext cx="4438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4F014B-BC57-4572-BD12-0C5B0DF94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8198" y="2743200"/>
              <a:ext cx="1" cy="3579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EB4BC7D-A8E3-46FB-B3A8-F96964C380EF}"/>
                </a:ext>
              </a:extLst>
            </p:cNvPr>
            <p:cNvGrpSpPr/>
            <p:nvPr/>
          </p:nvGrpSpPr>
          <p:grpSpPr>
            <a:xfrm>
              <a:off x="1220669" y="1264993"/>
              <a:ext cx="1824695" cy="1632298"/>
              <a:chOff x="1220669" y="1264993"/>
              <a:chExt cx="1824695" cy="163229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9B448BD-4187-4010-BA4B-AB71BEC53D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35322" y="2877776"/>
                <a:ext cx="181004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C6AC46E-A9E7-458B-9931-4E62BF1F2611}"/>
                  </a:ext>
                </a:extLst>
              </p:cNvPr>
              <p:cNvGrpSpPr/>
              <p:nvPr/>
            </p:nvGrpSpPr>
            <p:grpSpPr>
              <a:xfrm>
                <a:off x="1220669" y="1264993"/>
                <a:ext cx="1824695" cy="1632298"/>
                <a:chOff x="1220669" y="1264993"/>
                <a:chExt cx="1824695" cy="1632298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0573CBF-019D-451E-BAE2-7BE02B2CC2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20669" y="1264993"/>
                  <a:ext cx="802445" cy="16322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E2E5E66-BB66-463A-9529-194E68949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93806" y="1264993"/>
                  <a:ext cx="1051558" cy="16322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E3C3D29-83D5-41A7-8BCC-DEF416174376}"/>
              </a:ext>
            </a:extLst>
          </p:cNvPr>
          <p:cNvSpPr txBox="1"/>
          <p:nvPr/>
        </p:nvSpPr>
        <p:spPr>
          <a:xfrm>
            <a:off x="3356737" y="2832890"/>
            <a:ext cx="223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ক) </a:t>
            </a:r>
            <a:r>
              <a:rPr lang="en-US" dirty="0" err="1"/>
              <a:t>সমবাহু</a:t>
            </a:r>
            <a:r>
              <a:rPr lang="en-US" dirty="0"/>
              <a:t> </a:t>
            </a:r>
            <a:r>
              <a:rPr lang="en-US" dirty="0" err="1"/>
              <a:t>ত্রিভুজ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5B5E29-2FDC-48B6-921D-5D7819FCF0B3}"/>
              </a:ext>
            </a:extLst>
          </p:cNvPr>
          <p:cNvSpPr txBox="1"/>
          <p:nvPr/>
        </p:nvSpPr>
        <p:spPr>
          <a:xfrm>
            <a:off x="5744658" y="2754052"/>
            <a:ext cx="223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খ) </a:t>
            </a:r>
            <a:r>
              <a:rPr lang="en-US" dirty="0" err="1"/>
              <a:t>সমদ্বিবাহু</a:t>
            </a:r>
            <a:r>
              <a:rPr lang="en-US" dirty="0"/>
              <a:t> </a:t>
            </a:r>
            <a:r>
              <a:rPr lang="en-US" dirty="0" err="1"/>
              <a:t>ত্রিভুজ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92472E-7EA1-4339-BD11-C02AF8D76A51}"/>
              </a:ext>
            </a:extLst>
          </p:cNvPr>
          <p:cNvSpPr txBox="1"/>
          <p:nvPr/>
        </p:nvSpPr>
        <p:spPr>
          <a:xfrm>
            <a:off x="8581462" y="2657549"/>
            <a:ext cx="223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গ) </a:t>
            </a:r>
            <a:r>
              <a:rPr lang="en-US" dirty="0" err="1"/>
              <a:t>বিষম</a:t>
            </a:r>
            <a:r>
              <a:rPr lang="en-US" dirty="0"/>
              <a:t> </a:t>
            </a:r>
            <a:r>
              <a:rPr lang="en-US" dirty="0" err="1"/>
              <a:t>বাহু</a:t>
            </a:r>
            <a:r>
              <a:rPr lang="en-US" dirty="0"/>
              <a:t> </a:t>
            </a:r>
            <a:r>
              <a:rPr lang="en-US" dirty="0" err="1"/>
              <a:t>ত্রিভুজ</a:t>
            </a:r>
            <a:r>
              <a:rPr lang="en-US" dirty="0"/>
              <a:t> </a:t>
            </a:r>
          </a:p>
        </p:txBody>
      </p:sp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06FA693F-B7FA-483D-8B07-2433F44BA2AF}"/>
              </a:ext>
            </a:extLst>
          </p:cNvPr>
          <p:cNvSpPr/>
          <p:nvPr/>
        </p:nvSpPr>
        <p:spPr>
          <a:xfrm>
            <a:off x="642910" y="3801247"/>
            <a:ext cx="2620261" cy="2691932"/>
          </a:xfrm>
          <a:prstGeom prst="rightArrow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dirty="0"/>
          </a:p>
        </p:txBody>
      </p:sp>
      <p:sp>
        <p:nvSpPr>
          <p:cNvPr id="73" name="Callout: Right Arrow 72">
            <a:extLst>
              <a:ext uri="{FF2B5EF4-FFF2-40B4-BE49-F238E27FC236}">
                <a16:creationId xmlns:a16="http://schemas.microsoft.com/office/drawing/2014/main" id="{7352941F-E190-4C3F-A767-3E92A3F116EF}"/>
              </a:ext>
            </a:extLst>
          </p:cNvPr>
          <p:cNvSpPr/>
          <p:nvPr/>
        </p:nvSpPr>
        <p:spPr>
          <a:xfrm>
            <a:off x="658769" y="919832"/>
            <a:ext cx="2582493" cy="2691933"/>
          </a:xfrm>
          <a:prstGeom prst="rightArrow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5A8E2A-5707-4925-BE3A-D9D810707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460" y="3725288"/>
            <a:ext cx="2286198" cy="27068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D91AF7-9B49-4F8A-82FE-318FB716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617" y="1323847"/>
            <a:ext cx="3337071" cy="1158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0EF4DD-FB8E-46A9-A209-EB931347D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562" y="1235447"/>
            <a:ext cx="1060796" cy="13351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A90C65-6D24-4A9A-963A-ED0CC9D4C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543" y="3651433"/>
            <a:ext cx="3206774" cy="26397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99AFD2-6BBC-4322-B818-BC7EE07F3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064" y="3749906"/>
            <a:ext cx="2286198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ABD812C2-E6F0-45A0-AD94-A5CB34016E53}"/>
              </a:ext>
            </a:extLst>
          </p:cNvPr>
          <p:cNvSpPr/>
          <p:nvPr/>
        </p:nvSpPr>
        <p:spPr>
          <a:xfrm>
            <a:off x="4107604" y="1284361"/>
            <a:ext cx="3481754" cy="749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CE3DB7-4D64-4C09-A6DD-DA3D622BA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04" y="2667000"/>
            <a:ext cx="3326317" cy="1819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323D6BB-187F-4633-BD64-3B10B3CD48C6}"/>
              </a:ext>
            </a:extLst>
          </p:cNvPr>
          <p:cNvSpPr/>
          <p:nvPr/>
        </p:nvSpPr>
        <p:spPr>
          <a:xfrm>
            <a:off x="4144630" y="4720447"/>
            <a:ext cx="4356751" cy="11000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বিষম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স্থুলকোণী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86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381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113</cp:revision>
  <dcterms:created xsi:type="dcterms:W3CDTF">2021-06-15T00:47:21Z</dcterms:created>
  <dcterms:modified xsi:type="dcterms:W3CDTF">2021-06-21T08:41:07Z</dcterms:modified>
</cp:coreProperties>
</file>