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7" r:id="rId4"/>
    <p:sldId id="278" r:id="rId5"/>
    <p:sldId id="275" r:id="rId6"/>
    <p:sldId id="274" r:id="rId7"/>
    <p:sldId id="282" r:id="rId8"/>
    <p:sldId id="279" r:id="rId9"/>
    <p:sldId id="280" r:id="rId10"/>
    <p:sldId id="284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57E89-FD37-4E0F-8415-ACF3D7909F84}" type="datetimeFigureOut">
              <a:rPr lang="en-US" smtClean="0"/>
              <a:t>22/6/21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73C4-EB97-4BBD-A1FF-0FD2B27E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0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22F6-8C48-40BE-B575-1CEAA3CB9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11571-FB99-4AA7-9344-8B2397D21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00E1-1581-4831-9203-D8C8F1D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1EAA-C5C8-4675-80D6-B5A83659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A874B-3FBD-4C44-ABCB-4DF34906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F071-E57A-4569-8408-2DEA1937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AA16F-FACA-45B2-9D0A-FB8D4BAAC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BD781-0874-4384-AA89-3837EB52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2D76-8BD6-4628-B207-74871342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AF10-185B-4297-BA16-9DB6E3C0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132BD-D522-48E5-B8AE-BCA839632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BD554-1634-4304-8A00-AEB4EB56E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D4DF2-02D7-447B-8268-880230F3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2AAF1-5128-4593-B755-8C01F56D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5A16A-F051-4881-83BC-BC1F3B89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3B3E-9908-4E80-8532-49307785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9E4A-5BFD-4971-B646-3C307656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00BC-B59A-4CB8-83BC-80B927CF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3892-DDC5-424D-AB0A-23D486F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9D8C-9B61-47A6-B4BD-F358A22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8F50-E926-4BE0-B292-04EABC5C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86EFD-D280-470A-87CF-D5B490F7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F9F91-5AAC-4036-8D5A-ADEC890E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A7AD-A3AD-4E28-82DB-77F5CFC5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E772E-9698-499C-85CE-B760DB61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19EC-1D3A-43A3-9070-85D15811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78E8-4E89-4375-8556-0B1E717CE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6173E-3C40-4734-9E20-F1F4C9798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7B3CE-8140-4936-8E6F-8090A50B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A3193-7227-4689-8BC0-B4B3DD6F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7F513-8E87-4B0C-91B6-E7597163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8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2FDA-0172-42D4-BCE8-C04AB517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73039-74F5-4C34-A88B-4A15F890F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9E22A-2A8C-47C6-96A2-FF95E7788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36374-12C0-4243-A43A-1091F7808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E96DA-D803-4CF6-A157-4118FEFB4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EED0B-004C-4932-98CE-37B8F5AF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D07EB-E748-4405-9462-02564BE7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A738C-4B81-4AD1-80E4-657F5D1E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ACAC-1E78-4283-AADD-BE2DDFE0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27062-2F82-450C-A33A-45410B80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3985D-F809-4AF5-B336-FD5A464C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86D85-6067-40F3-B790-926C7DA9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64BD2-C7FB-47D0-902B-817620A0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0D3F3-3556-42D7-9D05-7AAD9D43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39F98-A20E-4DDC-BA51-0A1A6DDF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1267-C804-4EA9-AD70-B4179029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A4D1C-640B-42F7-BBB9-41413DAC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38224-A38B-450F-9D4F-D5CB749E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0E8A2-C38F-4F41-AB33-E25B846D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AF811-39C3-4B93-B6D1-246232AD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4D635-6A0E-4CAB-AE88-85F8D422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7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476E-89F0-4EF1-9494-210840D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94A28-0830-4245-A8E5-6E326F98E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02270-1028-4C06-AD69-B801ED563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70323-899F-40AB-A522-2D261DF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C3067-1862-4328-AD03-D55A4E58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46D4D-3855-48E9-8328-0D07FD51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A9CB3-9030-4EF6-A63E-28B9D72B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A940-9C13-4D75-84EF-B8FA509A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4738-27DB-41AC-8001-CE5CCEC60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E05D-8C80-4EA0-B01E-4FD9C56DBE55}" type="datetimeFigureOut">
              <a:rPr lang="en-US" smtClean="0"/>
              <a:t>22/6/21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50449-1AB0-49DF-8A33-75E09A338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0F2A-69F7-4036-9060-B8B6C2B66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4E45-C5C4-43B9-A56E-D8E4D2F8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A%E0%A6%BF%E0%A6%A4%E0%A7%8D%E0%A6%B0:Welcome_heading_bengali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qura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.wikipedia.org/wiki/Mirza_Ghulam_Ahmad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dianetzone.com/47/conquests_akbar.htm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9721-0CD4-492A-80A2-06C1082C7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64" y="1122363"/>
            <a:ext cx="9144000" cy="2387600"/>
          </a:xfrm>
        </p:spPr>
        <p:txBody>
          <a:bodyPr>
            <a:normAutofit/>
          </a:bodyPr>
          <a:lstStyle/>
          <a:p>
            <a:r>
              <a:rPr lang="ar-MA" dirty="0"/>
              <a:t>بسم الله الرحمن الرحي</a:t>
            </a:r>
            <a:r>
              <a:rPr lang="ar-SA" dirty="0"/>
              <a:t>م</a:t>
            </a:r>
            <a:br>
              <a:rPr lang="bn-IN" dirty="0"/>
            </a:br>
            <a:r>
              <a:rPr lang="bn-BD" sz="5300" dirty="0"/>
              <a:t>অনলাইন ক্লাসে সকলকে </a:t>
            </a:r>
            <a:endParaRPr lang="en-US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F91AB-2A04-4AAC-8B65-741C17801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ءءءءءءءءءءءءءءءءءء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44955-F880-4385-9296-F08DA4EF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0" y="3584155"/>
            <a:ext cx="7620000" cy="2505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C4697-3332-4376-AB4D-49B2D2D149CA}"/>
              </a:ext>
            </a:extLst>
          </p:cNvPr>
          <p:cNvSpPr txBox="1"/>
          <p:nvPr/>
        </p:nvSpPr>
        <p:spPr>
          <a:xfrm>
            <a:off x="2286000" y="4681537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n.wikipedia.org/wiki/%E0%A6%9A%E0%A6%BF%E0%A6%A4%E0%A7%8D%E0%A6%B0:Welcome_heading_bengali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6983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52F2-2053-4CAB-BD83-276651C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BA26-B726-460C-B9F7-E04DD0E1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দেশে</a:t>
            </a:r>
            <a:r>
              <a:rPr lang="en-US" dirty="0"/>
              <a:t> </a:t>
            </a:r>
            <a:r>
              <a:rPr lang="en-US" dirty="0" err="1"/>
              <a:t>হিজবুত</a:t>
            </a:r>
            <a:r>
              <a:rPr lang="en-US" dirty="0"/>
              <a:t> </a:t>
            </a:r>
            <a:r>
              <a:rPr lang="en-US" dirty="0" err="1"/>
              <a:t>তাওহিদ</a:t>
            </a:r>
            <a:r>
              <a:rPr lang="en-US" dirty="0"/>
              <a:t> </a:t>
            </a:r>
            <a:r>
              <a:rPr lang="en-US" dirty="0" err="1"/>
              <a:t>নামে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সংগঠন</a:t>
            </a:r>
            <a:r>
              <a:rPr lang="en-US" dirty="0"/>
              <a:t> </a:t>
            </a:r>
            <a:r>
              <a:rPr lang="en-US" dirty="0" err="1"/>
              <a:t>রয়েছে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</a:p>
          <a:p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তোমার</a:t>
            </a:r>
            <a:r>
              <a:rPr lang="en-US" dirty="0"/>
              <a:t> </a:t>
            </a:r>
            <a:r>
              <a:rPr lang="en-US" dirty="0" err="1"/>
              <a:t>মতামত</a:t>
            </a:r>
            <a:r>
              <a:rPr lang="en-US" dirty="0"/>
              <a:t> </a:t>
            </a:r>
            <a:r>
              <a:rPr lang="en-US" dirty="0" err="1"/>
              <a:t>ব্যাক্ত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সংখ্যা</a:t>
            </a:r>
            <a:r>
              <a:rPr lang="en-US" dirty="0"/>
              <a:t> ৫০টি।</a:t>
            </a:r>
          </a:p>
        </p:txBody>
      </p:sp>
    </p:spTree>
    <p:extLst>
      <p:ext uri="{BB962C8B-B14F-4D97-AF65-F5344CB8AC3E}">
        <p14:creationId xmlns:p14="http://schemas.microsoft.com/office/powerpoint/2010/main" val="267962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9441-E2FE-4318-A3B6-68B0CE7A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BED5-0279-4BCE-945E-9A9F3FEC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bn-IN" sz="9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9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9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</a:p>
          <a:p>
            <a:pPr marL="0" indent="0">
              <a:buNone/>
            </a:pPr>
            <a:r>
              <a:rPr lang="bn-IN" sz="9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ধন্যবাদ</a:t>
            </a:r>
            <a:endParaRPr lang="en-US" sz="9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20FD-CB3F-4C05-A168-D012C491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ECDC-B103-4944-9CD9-049DD0658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712" y="1825625"/>
            <a:ext cx="5181600" cy="43513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</a:t>
            </a:r>
          </a:p>
          <a:p>
            <a:pPr marL="0" indent="0">
              <a:buNone/>
            </a:pPr>
            <a:r>
              <a:rPr lang="en-US" dirty="0" err="1"/>
              <a:t>মোহাম্মদ</a:t>
            </a:r>
            <a:r>
              <a:rPr lang="en-US" dirty="0"/>
              <a:t> </a:t>
            </a:r>
            <a:r>
              <a:rPr lang="en-US" dirty="0" err="1"/>
              <a:t>আবু</a:t>
            </a:r>
            <a:r>
              <a:rPr lang="en-US" dirty="0"/>
              <a:t> </a:t>
            </a:r>
            <a:r>
              <a:rPr lang="en-US" dirty="0" err="1"/>
              <a:t>বকর</a:t>
            </a:r>
            <a:r>
              <a:rPr lang="en-US" dirty="0"/>
              <a:t> </a:t>
            </a:r>
            <a:r>
              <a:rPr lang="en-US" dirty="0" err="1"/>
              <a:t>সিদ্দিক</a:t>
            </a:r>
            <a:r>
              <a:rPr lang="en-US" dirty="0"/>
              <a:t> (</a:t>
            </a:r>
            <a:r>
              <a:rPr lang="en-US" dirty="0" err="1"/>
              <a:t>শামীম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প্রভাষক</a:t>
            </a:r>
            <a:r>
              <a:rPr lang="en-US" dirty="0"/>
              <a:t>,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ইসলাম</a:t>
            </a:r>
            <a:r>
              <a:rPr lang="en-US" sz="2000" dirty="0"/>
              <a:t> </a:t>
            </a:r>
            <a:r>
              <a:rPr lang="en-US" sz="2000" dirty="0" err="1"/>
              <a:t>নগর</a:t>
            </a:r>
            <a:r>
              <a:rPr lang="en-US" sz="2000" dirty="0"/>
              <a:t>  </a:t>
            </a:r>
            <a:r>
              <a:rPr lang="en-US" sz="2000" dirty="0" err="1"/>
              <a:t>দারুস</a:t>
            </a:r>
            <a:r>
              <a:rPr lang="en-US" sz="2000" dirty="0"/>
              <a:t>  </a:t>
            </a:r>
            <a:r>
              <a:rPr lang="en-US" sz="2000" dirty="0" err="1"/>
              <a:t>সুন্নাত</a:t>
            </a:r>
            <a:r>
              <a:rPr lang="en-US" sz="2000" dirty="0"/>
              <a:t> </a:t>
            </a:r>
            <a:r>
              <a:rPr lang="en-US" sz="2000" dirty="0" err="1"/>
              <a:t>ফাযিল</a:t>
            </a:r>
            <a:r>
              <a:rPr lang="en-US" sz="2000" dirty="0"/>
              <a:t> </a:t>
            </a:r>
            <a:r>
              <a:rPr lang="en-US" sz="2000" dirty="0" err="1"/>
              <a:t>মাদরাসা</a:t>
            </a:r>
            <a:endParaRPr lang="en-US" sz="2000" dirty="0"/>
          </a:p>
          <a:p>
            <a:pPr marL="0" indent="0">
              <a:buNone/>
            </a:pPr>
            <a:r>
              <a:rPr lang="bn-IN" dirty="0"/>
              <a:t>কামারখন্দ,সিরাজগঞ্জ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FE0AF-F09B-4AF9-8E35-98D9707E3F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r>
              <a:rPr lang="bn-IN" dirty="0"/>
              <a:t>শ্রেনিঃআলিম</a:t>
            </a:r>
          </a:p>
          <a:p>
            <a:r>
              <a:rPr lang="bn-IN" dirty="0"/>
              <a:t>বিষয়ঃআল</a:t>
            </a:r>
            <a:r>
              <a:rPr lang="en-US" dirty="0"/>
              <a:t>  </a:t>
            </a:r>
            <a:r>
              <a:rPr lang="bn-IN" dirty="0"/>
              <a:t>হাদিস</a:t>
            </a:r>
            <a:r>
              <a:rPr lang="en-US" dirty="0"/>
              <a:t> (</a:t>
            </a:r>
            <a:r>
              <a:rPr lang="en-US" dirty="0" err="1"/>
              <a:t>মেশকাত</a:t>
            </a:r>
            <a:r>
              <a:rPr lang="en-US" dirty="0"/>
              <a:t>)</a:t>
            </a:r>
            <a:endParaRPr lang="bn-IN" dirty="0"/>
          </a:p>
          <a:p>
            <a:r>
              <a:rPr lang="en-US" dirty="0" err="1"/>
              <a:t>অধ্যা</a:t>
            </a:r>
            <a:r>
              <a:rPr lang="bn-IN" dirty="0"/>
              <a:t>য়ঃ</a:t>
            </a:r>
            <a:r>
              <a:rPr lang="en-US" dirty="0" err="1"/>
              <a:t>কিতাবুল</a:t>
            </a:r>
            <a:r>
              <a:rPr lang="en-US" dirty="0"/>
              <a:t> </a:t>
            </a:r>
            <a:r>
              <a:rPr lang="en-US" dirty="0" err="1"/>
              <a:t>এলেম</a:t>
            </a:r>
            <a:endParaRPr lang="bn-IN" dirty="0"/>
          </a:p>
          <a:p>
            <a:r>
              <a:rPr lang="bn-IN" dirty="0"/>
              <a:t>পরিচ্ছেদঃ</a:t>
            </a:r>
            <a:r>
              <a:rPr lang="en-US" dirty="0"/>
              <a:t>২য় </a:t>
            </a:r>
            <a:r>
              <a:rPr lang="en-US" dirty="0" err="1"/>
              <a:t>পরিচ্ছেদ</a:t>
            </a:r>
            <a:r>
              <a:rPr lang="en-US" dirty="0"/>
              <a:t> </a:t>
            </a:r>
            <a:endParaRPr lang="bn-IN" dirty="0"/>
          </a:p>
          <a:p>
            <a:pPr marL="0" indent="0">
              <a:buNone/>
            </a:pPr>
            <a:r>
              <a:rPr lang="bn-IN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DDDD6-06DD-4517-A2AB-3452842D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3" y="2487176"/>
            <a:ext cx="1531738" cy="116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39101-67BA-4750-8C6B-C69DA2890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91636" y="2355476"/>
            <a:ext cx="1356818" cy="1356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F5D1D-32CD-4665-9E00-36828327C14C}"/>
              </a:ext>
            </a:extLst>
          </p:cNvPr>
          <p:cNvSpPr txBox="1"/>
          <p:nvPr/>
        </p:nvSpPr>
        <p:spPr>
          <a:xfrm>
            <a:off x="6591636" y="6462885"/>
            <a:ext cx="1356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qura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83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C80B-F725-448C-ABED-46FBCE10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0A124-0996-408C-B0CA-2DD5CB386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73489" y="1875464"/>
            <a:ext cx="2857500" cy="34575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52697-53E3-44A8-8ED3-9FD5CE85A52B}"/>
              </a:ext>
            </a:extLst>
          </p:cNvPr>
          <p:cNvSpPr txBox="1"/>
          <p:nvPr/>
        </p:nvSpPr>
        <p:spPr>
          <a:xfrm>
            <a:off x="838200" y="5333039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s.wikipedia.org/wiki/Mirza_Ghulam_Ahma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CC5740-A4D4-4C33-9CE7-6D32C1CAB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02981" y="2114553"/>
            <a:ext cx="2190750" cy="3238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C22612-30B1-4139-9DB4-2A9C9EF94495}"/>
              </a:ext>
            </a:extLst>
          </p:cNvPr>
          <p:cNvSpPr txBox="1"/>
          <p:nvPr/>
        </p:nvSpPr>
        <p:spPr>
          <a:xfrm>
            <a:off x="8778543" y="5048250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indianetzone.com/47/conquests_akbar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586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154D0-8D9B-4DE4-B9E3-3FB82F06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71" y="1829347"/>
            <a:ext cx="5687658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2310-2AFF-4E38-A748-A18C911F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93B9-5879-4E5B-BF4B-53075EDE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শিখন</a:t>
            </a:r>
            <a:r>
              <a:rPr lang="en-US" dirty="0"/>
              <a:t> </a:t>
            </a:r>
            <a:r>
              <a:rPr lang="en-US" dirty="0" err="1"/>
              <a:t>ফল</a:t>
            </a:r>
            <a:endParaRPr lang="en-US" dirty="0"/>
          </a:p>
          <a:p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…</a:t>
            </a:r>
            <a:endParaRPr lang="bn-IN" dirty="0"/>
          </a:p>
          <a:p>
            <a:endParaRPr lang="bn-IN" dirty="0"/>
          </a:p>
          <a:p>
            <a:endParaRPr lang="bn-IN" dirty="0"/>
          </a:p>
          <a:p>
            <a:r>
              <a:rPr lang="bn-IN" dirty="0"/>
              <a:t>১।নিন্মের হাদিসের ব্যখ্যা জানতে পারবে  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en-US" dirty="0"/>
              <a:t>২।আলেম </a:t>
            </a:r>
            <a:r>
              <a:rPr lang="bn-IN" dirty="0"/>
              <a:t>ব্যক্তির দায়িত্ব ও কর্তব্য জানতে পারবে</a:t>
            </a:r>
          </a:p>
          <a:p>
            <a:r>
              <a:rPr lang="bn-IN" dirty="0"/>
              <a:t>৩।শাব্দিক বিশ্লেষন (তাহকিক) জানতে পারবে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67F96-1C72-4C0B-A962-F81A70FC0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81AB5-9AB3-42D7-83BF-4328492D5943}"/>
              </a:ext>
            </a:extLst>
          </p:cNvPr>
          <p:cNvSpPr txBox="1"/>
          <p:nvPr/>
        </p:nvSpPr>
        <p:spPr>
          <a:xfrm>
            <a:off x="677333" y="82408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DEA9F-2548-4258-8E1B-DE63CA108B0C}"/>
              </a:ext>
            </a:extLst>
          </p:cNvPr>
          <p:cNvSpPr txBox="1"/>
          <p:nvPr/>
        </p:nvSpPr>
        <p:spPr>
          <a:xfrm>
            <a:off x="1154624" y="1199729"/>
            <a:ext cx="745749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/>
              <a:t>تحريف الغالين</a:t>
            </a:r>
            <a:endParaRPr lang="bn-IN" dirty="0"/>
          </a:p>
          <a:p>
            <a:r>
              <a:rPr lang="bn-IN" dirty="0"/>
              <a:t>তাহ্ রিফ মানে আকৃতি পরিবর্তন করা,বিকৃত করা, রদবদল করা।</a:t>
            </a:r>
          </a:p>
          <a:p>
            <a:r>
              <a:rPr lang="bn-IN" dirty="0"/>
              <a:t>আর গুলুউন মানে সীমা লঙ্গন করা।এখানে শরিয়তের সীমা হতে বের</a:t>
            </a:r>
          </a:p>
          <a:p>
            <a:r>
              <a:rPr lang="bn-IN" dirty="0"/>
              <a:t>হয়ে  যাওয়া উদ্দেশ্য এবং শরিয়তের সীমা লঙ্গন স্পষ্ট হারাম।</a:t>
            </a:r>
            <a:endParaRPr lang="en-US" dirty="0"/>
          </a:p>
          <a:p>
            <a:endParaRPr lang="en-US" dirty="0"/>
          </a:p>
          <a:p>
            <a:r>
              <a:rPr lang="ar-SA" dirty="0"/>
              <a:t>انتحال المبطلين</a:t>
            </a:r>
          </a:p>
          <a:p>
            <a:r>
              <a:rPr lang="en-US" dirty="0" err="1"/>
              <a:t>এন্তেহাল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 </a:t>
            </a:r>
            <a:r>
              <a:rPr lang="en-US" dirty="0" err="1"/>
              <a:t>অন্যের</a:t>
            </a:r>
            <a:r>
              <a:rPr lang="en-US" dirty="0"/>
              <a:t> </a:t>
            </a:r>
            <a:r>
              <a:rPr lang="en-US" dirty="0" err="1"/>
              <a:t>কথা</a:t>
            </a:r>
            <a:r>
              <a:rPr lang="en-US" dirty="0"/>
              <a:t> </a:t>
            </a:r>
            <a:r>
              <a:rPr lang="en-US" dirty="0" err="1"/>
              <a:t>বিশেষত</a:t>
            </a:r>
            <a:r>
              <a:rPr lang="en-US" dirty="0"/>
              <a:t> </a:t>
            </a:r>
            <a:r>
              <a:rPr lang="en-US" dirty="0" err="1"/>
              <a:t>কোনও</a:t>
            </a:r>
            <a:r>
              <a:rPr lang="en-US" dirty="0"/>
              <a:t> </a:t>
            </a:r>
            <a:r>
              <a:rPr lang="en-US" dirty="0" err="1"/>
              <a:t>কবির</a:t>
            </a:r>
            <a:r>
              <a:rPr lang="en-US" dirty="0"/>
              <a:t> </a:t>
            </a:r>
            <a:r>
              <a:rPr lang="en-US" dirty="0" err="1"/>
              <a:t>কবিতার</a:t>
            </a:r>
            <a:r>
              <a:rPr lang="en-US" dirty="0"/>
              <a:t> </a:t>
            </a:r>
            <a:r>
              <a:rPr lang="en-US" dirty="0" err="1"/>
              <a:t>ছন্দ</a:t>
            </a:r>
            <a:r>
              <a:rPr lang="en-US" dirty="0"/>
              <a:t> </a:t>
            </a:r>
            <a:r>
              <a:rPr lang="en-US" dirty="0" err="1"/>
              <a:t>চরণকে</a:t>
            </a:r>
            <a:endParaRPr lang="en-US" dirty="0"/>
          </a:p>
          <a:p>
            <a:r>
              <a:rPr lang="en-US" dirty="0" err="1"/>
              <a:t>নিজের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প্রচার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।</a:t>
            </a:r>
          </a:p>
          <a:p>
            <a:r>
              <a:rPr lang="en-US" dirty="0" err="1"/>
              <a:t>এখানে</a:t>
            </a:r>
            <a:r>
              <a:rPr lang="en-US" dirty="0"/>
              <a:t> </a:t>
            </a:r>
            <a:r>
              <a:rPr lang="en-US" dirty="0" err="1"/>
              <a:t>বাতিল</a:t>
            </a:r>
            <a:r>
              <a:rPr lang="en-US" dirty="0"/>
              <a:t> </a:t>
            </a:r>
            <a:r>
              <a:rPr lang="en-US" dirty="0" err="1"/>
              <a:t>পন্থীদের</a:t>
            </a:r>
            <a:r>
              <a:rPr lang="en-US" dirty="0"/>
              <a:t> </a:t>
            </a:r>
            <a:r>
              <a:rPr lang="en-US" dirty="0" err="1"/>
              <a:t>মিথ্যা</a:t>
            </a:r>
            <a:r>
              <a:rPr lang="en-US" dirty="0"/>
              <a:t> </a:t>
            </a:r>
            <a:r>
              <a:rPr lang="en-US" dirty="0" err="1"/>
              <a:t>রোপ</a:t>
            </a:r>
            <a:r>
              <a:rPr lang="en-US" dirty="0"/>
              <a:t> </a:t>
            </a:r>
            <a:r>
              <a:rPr lang="en-US" dirty="0" err="1"/>
              <a:t>তথা</a:t>
            </a:r>
            <a:r>
              <a:rPr lang="en-US" dirty="0"/>
              <a:t> </a:t>
            </a:r>
            <a:r>
              <a:rPr lang="en-US" dirty="0" err="1"/>
              <a:t>সহিহ</a:t>
            </a:r>
            <a:r>
              <a:rPr lang="en-US" dirty="0"/>
              <a:t> </a:t>
            </a:r>
            <a:r>
              <a:rPr lang="bn-IN" dirty="0"/>
              <a:t> জ্ঞানকে হেয় প্রতিপন্ন করে </a:t>
            </a:r>
          </a:p>
          <a:p>
            <a:r>
              <a:rPr lang="bn-IN" dirty="0"/>
              <a:t>ভ্রান্ত ও বাতিল জ্ঞানকে নিজের দিকে নিসবত করা । এটাও অবৈধ কাজ।</a:t>
            </a:r>
            <a:endParaRPr lang="ar-SA" dirty="0"/>
          </a:p>
          <a:p>
            <a:endParaRPr lang="ar-SA" dirty="0"/>
          </a:p>
          <a:p>
            <a:r>
              <a:rPr lang="ar-SA" dirty="0"/>
              <a:t>تأويل الجاهلين</a:t>
            </a:r>
          </a:p>
          <a:p>
            <a:r>
              <a:rPr lang="bn-BD" dirty="0"/>
              <a:t>মূর্খ,নিরবোদ, লোকেরা মাঝে মাঝে কোন কথা বলে বেড়ায় এবং তা কুরআন </a:t>
            </a:r>
          </a:p>
          <a:p>
            <a:r>
              <a:rPr lang="bn-BD" dirty="0"/>
              <a:t>হাদিসে আছে বলে প্রচার করে।অথচ তা কুরআন হাদিসে নেই ।এ ধরণের মন </a:t>
            </a:r>
          </a:p>
          <a:p>
            <a:r>
              <a:rPr lang="bn-BD" dirty="0"/>
              <a:t>গড়া কোরআন হাদিসের ব্যাখ্যা </a:t>
            </a:r>
            <a:r>
              <a:rPr lang="en-US" dirty="0" err="1"/>
              <a:t>কে</a:t>
            </a:r>
            <a:r>
              <a:rPr lang="bn-BD" dirty="0"/>
              <a:t>  </a:t>
            </a:r>
            <a:r>
              <a:rPr lang="ar-SA" dirty="0"/>
              <a:t>الجاهلين</a:t>
            </a:r>
            <a:r>
              <a:rPr lang="bn-BD" dirty="0"/>
              <a:t> </a:t>
            </a:r>
            <a:r>
              <a:rPr lang="en-US" dirty="0"/>
              <a:t> </a:t>
            </a:r>
            <a:r>
              <a:rPr lang="ar-SA" dirty="0"/>
              <a:t>تأويل</a:t>
            </a:r>
            <a:r>
              <a:rPr lang="bn-BD" dirty="0"/>
              <a:t>বলে।যা স্পষ্ট হারাম এবং</a:t>
            </a:r>
          </a:p>
          <a:p>
            <a:r>
              <a:rPr lang="bn-BD" dirty="0"/>
              <a:t>শক্ত গুনাহের কাজ। এগুলো কে সংস্কার করার জন্য আল্লাহ যুগে যুগে মুজাদ্দিদ</a:t>
            </a:r>
          </a:p>
          <a:p>
            <a:r>
              <a:rPr lang="bn-BD" dirty="0"/>
              <a:t>প্রেরণ করেন। </a:t>
            </a:r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59BF9-BFC2-43D6-A7DD-188C5189177C}"/>
              </a:ext>
            </a:extLst>
          </p:cNvPr>
          <p:cNvSpPr txBox="1"/>
          <p:nvPr/>
        </p:nvSpPr>
        <p:spPr>
          <a:xfrm>
            <a:off x="1877265" y="1487342"/>
            <a:ext cx="864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352E9-1906-4AC1-B517-9F57AB113717}"/>
              </a:ext>
            </a:extLst>
          </p:cNvPr>
          <p:cNvSpPr txBox="1"/>
          <p:nvPr/>
        </p:nvSpPr>
        <p:spPr>
          <a:xfrm>
            <a:off x="1632638" y="993667"/>
            <a:ext cx="90476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হাদিসের আলোকে আলেমের দায়িত্বঃ</a:t>
            </a:r>
          </a:p>
          <a:p>
            <a:r>
              <a:rPr lang="bn-BD" dirty="0"/>
              <a:t>আলেমগন নবিদের ওয়ারিশ। নবি (সাঃ) এর রেখে যাওয়া ইসলাম এর শিক্ষা </a:t>
            </a:r>
          </a:p>
          <a:p>
            <a:r>
              <a:rPr lang="bn-BD" dirty="0"/>
              <a:t>প্রচার প্রসার করবেন আলেমগন ই।সাথে সাথে ইসলামের নামে যত ফেতনার আবির্ভাব</a:t>
            </a:r>
          </a:p>
          <a:p>
            <a:r>
              <a:rPr lang="bn-BD" dirty="0"/>
              <a:t>হবে তার মূলোৎপাটন করার দায়িত্বও আলেম দের।</a:t>
            </a:r>
          </a:p>
          <a:p>
            <a:r>
              <a:rPr lang="bn-BD" dirty="0"/>
              <a:t>আলোচ্য হাদিস টিতে রাসুল (সাঃ) সে নির্দেশই প্রদান করেছেন।ইসলামের নামে বাড়াবারি </a:t>
            </a:r>
          </a:p>
          <a:p>
            <a:r>
              <a:rPr lang="bn-BD" dirty="0"/>
              <a:t>প্রতিহত,বাতিল আকিদা পন্থীদের মুখোশ উম্মচন,মূর্খদের অপব্যাখ্যা রুখে দেওয়া একজন সত্যিকার</a:t>
            </a:r>
          </a:p>
          <a:p>
            <a:r>
              <a:rPr lang="bn-BD" dirty="0"/>
              <a:t>আলেমের দায়িত্ব। </a:t>
            </a:r>
          </a:p>
          <a:p>
            <a:r>
              <a:rPr lang="bn-BD" dirty="0"/>
              <a:t>যখনই গোলাম আহমদ কাদিয়ানির মতো গাদ্দার দের আবির্ভাব হবে তখনই তার ব্যাপারে সাধারণ</a:t>
            </a:r>
          </a:p>
          <a:p>
            <a:r>
              <a:rPr lang="bn-BD" dirty="0"/>
              <a:t>মুসলমান দেরকে সতর্ক করবে। </a:t>
            </a:r>
          </a:p>
          <a:p>
            <a:r>
              <a:rPr lang="bn-BD" dirty="0"/>
              <a:t>মোট  কথা একজন আলেম নিজে আমল করার পাশাপাশি ইসলামের অতন্ত্র প্রহরীর ভুমিকা পালন </a:t>
            </a:r>
          </a:p>
          <a:p>
            <a:r>
              <a:rPr lang="bn-BD"/>
              <a:t>করবে ।</a:t>
            </a:r>
            <a:endParaRPr lang="bn-BD" dirty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3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DA889-C18F-4EE8-BB53-091757FF87D6}"/>
              </a:ext>
            </a:extLst>
          </p:cNvPr>
          <p:cNvSpPr txBox="1"/>
          <p:nvPr/>
        </p:nvSpPr>
        <p:spPr>
          <a:xfrm>
            <a:off x="2632593" y="329671"/>
            <a:ext cx="2606804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dirty="0"/>
              <a:t>تحقيق</a:t>
            </a:r>
          </a:p>
          <a:p>
            <a:r>
              <a:rPr lang="ar-SA" sz="2000" dirty="0"/>
              <a:t>مصدرلباب تفعيل</a:t>
            </a:r>
          </a:p>
          <a:p>
            <a:r>
              <a:rPr lang="ar-SA" sz="2000" dirty="0"/>
              <a:t>ماده: ء –و-ل</a:t>
            </a:r>
          </a:p>
          <a:p>
            <a:r>
              <a:rPr lang="ar-SA" sz="2000" dirty="0"/>
              <a:t>جنس:مركب</a:t>
            </a:r>
          </a:p>
          <a:p>
            <a:r>
              <a:rPr lang="ar-SA" sz="2000" dirty="0"/>
              <a:t>(مهموز فا+اجواف واوي)</a:t>
            </a:r>
          </a:p>
          <a:p>
            <a:r>
              <a:rPr lang="bn-BD" sz="2000" dirty="0"/>
              <a:t>অর্থ –ব্যাখ্যা</a:t>
            </a:r>
          </a:p>
          <a:p>
            <a:endParaRPr lang="bn-BD" sz="2400" dirty="0"/>
          </a:p>
          <a:p>
            <a:r>
              <a:rPr lang="ar-SA" sz="2400" dirty="0"/>
              <a:t>المبطلين:</a:t>
            </a:r>
          </a:p>
          <a:p>
            <a:r>
              <a:rPr lang="en-US" sz="2000" dirty="0" err="1"/>
              <a:t>মূল</a:t>
            </a:r>
            <a:r>
              <a:rPr lang="en-US" sz="2000" dirty="0"/>
              <a:t> </a:t>
            </a:r>
            <a:r>
              <a:rPr lang="en-US" sz="2000" dirty="0" err="1"/>
              <a:t>শব্দ</a:t>
            </a:r>
            <a:r>
              <a:rPr lang="ar-SA" sz="2000" dirty="0"/>
              <a:t> مبطلون</a:t>
            </a:r>
          </a:p>
          <a:p>
            <a:r>
              <a:rPr lang="ar-SA" sz="2000" dirty="0"/>
              <a:t>صيغة-جمع مذكر</a:t>
            </a:r>
          </a:p>
          <a:p>
            <a:r>
              <a:rPr lang="ar-SA" sz="2000" dirty="0"/>
              <a:t>بحث-اسم فاعل</a:t>
            </a:r>
          </a:p>
          <a:p>
            <a:r>
              <a:rPr lang="ar-SA" sz="2000" dirty="0"/>
              <a:t>باب-افعال</a:t>
            </a:r>
          </a:p>
          <a:p>
            <a:r>
              <a:rPr lang="ar-SA" sz="2000" dirty="0"/>
              <a:t>مصدر-الابطال</a:t>
            </a:r>
          </a:p>
          <a:p>
            <a:r>
              <a:rPr lang="ar-SA" sz="2000" dirty="0"/>
              <a:t>مادة-ب+ط+ل</a:t>
            </a:r>
          </a:p>
          <a:p>
            <a:r>
              <a:rPr lang="ar-SA" sz="2000" dirty="0"/>
              <a:t>جنس-صحيح</a:t>
            </a:r>
          </a:p>
          <a:p>
            <a:r>
              <a:rPr lang="bn-BD" sz="2000" dirty="0"/>
              <a:t>অরথ-বাতিল</a:t>
            </a:r>
            <a:r>
              <a:rPr lang="ar-SA" sz="2000" dirty="0"/>
              <a:t> </a:t>
            </a:r>
          </a:p>
          <a:p>
            <a:r>
              <a:rPr lang="ar-SA" sz="2000" dirty="0"/>
              <a:t> </a:t>
            </a:r>
            <a:r>
              <a:rPr lang="ar-SA" sz="2400" dirty="0"/>
              <a:t>عدول:</a:t>
            </a:r>
          </a:p>
          <a:p>
            <a:r>
              <a:rPr lang="ar-SA" sz="2000" dirty="0"/>
              <a:t> </a:t>
            </a:r>
            <a:r>
              <a:rPr lang="bn-BD" sz="2000" dirty="0"/>
              <a:t>শব্দটি </a:t>
            </a:r>
            <a:r>
              <a:rPr lang="ar-SA" sz="2000" dirty="0"/>
              <a:t>اسم جامد</a:t>
            </a:r>
            <a:r>
              <a:rPr lang="bn-BD" sz="2000" dirty="0"/>
              <a:t> বহুবচন</a:t>
            </a:r>
            <a:r>
              <a:rPr lang="en-US" sz="2000" dirty="0"/>
              <a:t>,</a:t>
            </a:r>
            <a:endParaRPr lang="bn-BD" sz="2000" dirty="0"/>
          </a:p>
          <a:p>
            <a:r>
              <a:rPr lang="ar-SA" sz="2000" dirty="0"/>
              <a:t> عادل</a:t>
            </a:r>
            <a:r>
              <a:rPr lang="bn-BD" sz="2000" dirty="0"/>
              <a:t>একবচ</a:t>
            </a:r>
            <a:r>
              <a:rPr lang="en-US" sz="2000" dirty="0"/>
              <a:t>ন,</a:t>
            </a:r>
            <a:endParaRPr lang="bn-BD" sz="2000" dirty="0"/>
          </a:p>
          <a:p>
            <a:r>
              <a:rPr lang="bn-BD" sz="2000" dirty="0"/>
              <a:t>অর্থ-ন্যায় নিষ্টগন</a:t>
            </a:r>
            <a:endParaRPr lang="bn-IN" sz="2000" dirty="0"/>
          </a:p>
          <a:p>
            <a:endParaRPr lang="ar-S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E6BAE-F232-441D-9C66-B0F9F96C8C34}"/>
              </a:ext>
            </a:extLst>
          </p:cNvPr>
          <p:cNvSpPr txBox="1"/>
          <p:nvPr/>
        </p:nvSpPr>
        <p:spPr>
          <a:xfrm>
            <a:off x="4068417" y="6767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/>
              <a:t>تأويل</a:t>
            </a:r>
            <a:r>
              <a:rPr lang="ar-SA" sz="1800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6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441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بسم الله الرحمن الرحيم অনলাইন ক্লাসে সকলকে </vt:lpstr>
      <vt:lpstr>                                পরিচিতি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Afzal Hossain</dc:creator>
  <cp:lastModifiedBy>Afzal Hossain</cp:lastModifiedBy>
  <cp:revision>69</cp:revision>
  <dcterms:created xsi:type="dcterms:W3CDTF">2021-06-19T12:09:47Z</dcterms:created>
  <dcterms:modified xsi:type="dcterms:W3CDTF">2021-06-22T08:35:14Z</dcterms:modified>
</cp:coreProperties>
</file>