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8" r:id="rId3"/>
    <p:sldId id="259" r:id="rId4"/>
    <p:sldId id="261" r:id="rId5"/>
    <p:sldId id="260" r:id="rId6"/>
    <p:sldId id="268" r:id="rId7"/>
    <p:sldId id="262" r:id="rId8"/>
    <p:sldId id="266" r:id="rId9"/>
    <p:sldId id="267" r:id="rId10"/>
    <p:sldId id="269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8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F8AD8C-511A-4498-9C8C-8BF3073CE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271E038-53AA-476C-89F3-700A16510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56B1E4C-ADBA-4DD4-ABC4-62E1AAE2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1971-D124-480B-A350-745C73C730E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AC01E97-039D-4330-9637-3DCD5B503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9695D64-2394-4140-8407-E487F146B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99FC-4CC5-453F-8A8B-D0D35980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0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9D3AB3-56EB-4742-92E6-EE5A46438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BA82C88-1A7E-477A-B795-6687046D5A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18F482E-BD03-4A6F-85E3-6A6FFA3A0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1971-D124-480B-A350-745C73C730E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B9F2FF6-A409-444D-A42B-D22680E05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416B99-9698-4E26-8424-FFCB6BB1C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99FC-4CC5-453F-8A8B-D0D35980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8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BE14596-6746-400B-A852-8C77C388B0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AB7507C-996B-4628-832A-917AB90A4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D3490E-27A1-4A56-93BD-7A1AD1F61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1971-D124-480B-A350-745C73C730E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C843DD7-F6D6-4FA5-862D-4EC999A63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996FCB1-028A-4E5E-98BF-7FEBFF20F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99FC-4CC5-453F-8A8B-D0D35980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38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3" y="3048000"/>
            <a:ext cx="10972800" cy="11430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B84C-035E-40D7-9C33-A333BAEFE61B}" type="datetime1">
              <a:rPr lang="en-US" smtClean="0"/>
              <a:t>6/22/2021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তথ্য ও যোগাযোগ প্রযুক্তি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C3BA-D876-4B35-8535-19CF153A835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1273" y="4254500"/>
            <a:ext cx="1099127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291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6A3AE1-B06C-4DF8-BF2E-8EC082627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0008E26-CF68-4432-BD37-2488277B7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D6EFE92-5A10-450E-B0A5-77277E210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1971-D124-480B-A350-745C73C730E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0715A79-9801-42D8-B72A-9506754BD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FAB1BBC-D9B6-44C3-AEFF-A1D8AF37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99FC-4CC5-453F-8A8B-D0D35980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0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15C754-57F1-4EFF-AED6-1E6AE59EC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E69E5A3-2584-4DD1-910C-AF2D47336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2CAAAD7-2601-46BB-8167-38F068BCA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1971-D124-480B-A350-745C73C730E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11BAE37-D3A4-4C5A-96BE-CCF29CA9D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EA24D71-32CA-4D7E-B1AF-089543E13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99FC-4CC5-453F-8A8B-D0D35980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6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49982C-9F65-4B57-BB4B-5C8E585BA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8E55321-F830-4688-9B4C-6E360DA018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F513B06-7351-4837-930E-50AC780CF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E572607-F697-41F1-9316-168C311D7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1971-D124-480B-A350-745C73C730E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68C883E-738B-4A83-9F32-F657E61F3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0B28CEB-05AF-417B-AC30-FF26703A9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99FC-4CC5-453F-8A8B-D0D35980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20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BDDF62-3FF6-4912-BF4F-9DB64BD46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B17A574-429A-42A0-A3A8-268D7E022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4DB59D3-3650-41DB-BC52-9CE0CB65B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8BF8518-69E4-41F3-A798-F122484490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2DC6169-10FA-4B0D-87FA-65E42375DD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4255315-DF6C-46F5-982B-21427526F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1971-D124-480B-A350-745C73C730E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552C361-6DA2-4FFD-8103-656517748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E77D6B5-2EC5-457B-B429-37525333E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99FC-4CC5-453F-8A8B-D0D35980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9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A625F2-5685-4421-8D5B-CFC5FF250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5C6E285-F381-4A2F-B11E-55FDC7C0F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1971-D124-480B-A350-745C73C730E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22FB654-1440-4EB6-BD2E-8ECE9A1EB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6DCC100-0198-403E-9156-A88C9714D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99FC-4CC5-453F-8A8B-D0D35980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3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3CF8DD9-11D4-4624-A5DE-61DBBAD4C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1971-D124-480B-A350-745C73C730E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13CD418-74DB-4693-918F-78E14521D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5EBBDC0-BFBF-48E3-927B-C016A2864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99FC-4CC5-453F-8A8B-D0D35980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1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BFCAEC-F195-48A8-ADF0-BD9EF5F2D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1CE4314-9EDE-4CEA-BE33-83FEC9964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D05115D-CD97-49DD-BEDC-93572E514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4960CBA-647D-47BE-97A7-9566A3D18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1971-D124-480B-A350-745C73C730E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CDBD5E8-2C07-4091-AD6D-41C5F446E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44B092-8E6E-47C5-BBCF-6B0D0A901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99FC-4CC5-453F-8A8B-D0D35980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6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38DB54-3572-4764-8F8C-F0031708D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5F3A945-CDE1-4F65-8738-48BDFF8007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480A7B3-6B00-4561-93F3-37B3079F8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487344E-C502-44CA-B808-0DC129B39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1971-D124-480B-A350-745C73C730E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C5E48D2-040D-43F1-8212-8A932C8D9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186E2DF-534B-4346-844A-BCF147EDA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99FC-4CC5-453F-8A8B-D0D35980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7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3E9440D-F2AE-42D9-A8BB-2B60456B7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3CCB3C5-C66D-4511-AFBA-F1BEBA91A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67027D4-AA79-425B-AF95-4758E8D54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91971-D124-480B-A350-745C73C730EC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814DFA-09C9-4ED0-B33D-FA706CEFB1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4DC2600-745B-4597-AB90-403D5BB6E3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A99FC-4CC5-453F-8A8B-D0D35980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38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122362"/>
            <a:ext cx="9461679" cy="34496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s-IN" sz="2400" dirty="0"/>
              <a:t>মোসাঃ নাজমা পারভীন</a:t>
            </a:r>
            <a:br>
              <a:rPr lang="as-IN" sz="2400" dirty="0"/>
            </a:br>
            <a:r>
              <a:rPr lang="as-IN" sz="2400" dirty="0"/>
              <a:t>সহকারী শিক্ষক </a:t>
            </a:r>
            <a:br>
              <a:rPr lang="as-IN" sz="2400" dirty="0"/>
            </a:br>
            <a:r>
              <a:rPr lang="as-IN" sz="2400" dirty="0"/>
              <a:t>ডাঁশমারী ঊচ্চ বিদ্যালয় </a:t>
            </a:r>
            <a:br>
              <a:rPr lang="as-IN" sz="2400" dirty="0"/>
            </a:br>
            <a:r>
              <a:rPr lang="as-IN" sz="2400" dirty="0"/>
              <a:t>রাজশাহী, বাংলাদেশ</a:t>
            </a:r>
            <a:br>
              <a:rPr lang="as-IN" sz="2400" dirty="0"/>
            </a:br>
            <a:r>
              <a:rPr lang="as-IN" sz="2400" dirty="0"/>
              <a:t>সপ্তম শ্রেণি , বাংলা ২য় পত্র</a:t>
            </a:r>
            <a:br>
              <a:rPr lang="as-IN" sz="2400" dirty="0"/>
            </a:b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512" t="-55590" r="10138" b="67181"/>
          <a:stretch/>
        </p:blipFill>
        <p:spPr>
          <a:xfrm>
            <a:off x="10308397" y="-1081824"/>
            <a:ext cx="1883603" cy="170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23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54204B8A-068D-48B5-AE51-83BF4F18A3E2}"/>
              </a:ext>
            </a:extLst>
          </p:cNvPr>
          <p:cNvSpPr/>
          <p:nvPr/>
        </p:nvSpPr>
        <p:spPr>
          <a:xfrm>
            <a:off x="2688605" y="1360510"/>
            <a:ext cx="6559826" cy="858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70C0"/>
                </a:solidFill>
                <a:latin typeface="Kalpurush ANSI" panose="02000000000000000000" pitchFamily="2" charset="0"/>
              </a:rPr>
              <a:t>fv‡ei</a:t>
            </a:r>
            <a:r>
              <a:rPr lang="en-US" sz="2400" dirty="0" smtClean="0">
                <a:solidFill>
                  <a:srgbClr val="0070C0"/>
                </a:solidFill>
                <a:latin typeface="Kalpurush ANSI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alpurush ANSI" panose="02000000000000000000" pitchFamily="2" charset="0"/>
              </a:rPr>
              <a:t>m¤úªmvib</a:t>
            </a:r>
            <a:r>
              <a:rPr lang="en-US" sz="2400" dirty="0" smtClean="0">
                <a:solidFill>
                  <a:srgbClr val="0070C0"/>
                </a:solidFill>
                <a:latin typeface="Kalpurush ANSI" panose="02000000000000000000" pitchFamily="2" charset="0"/>
              </a:rPr>
              <a:t> Ki|</a:t>
            </a:r>
            <a:endParaRPr lang="en-US" sz="2400" dirty="0">
              <a:solidFill>
                <a:srgbClr val="0070C0"/>
              </a:solidFill>
              <a:latin typeface="Kalpurush ANSI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6E4A55B-9985-47FB-A706-FE650857E7A3}"/>
              </a:ext>
            </a:extLst>
          </p:cNvPr>
          <p:cNvSpPr/>
          <p:nvPr/>
        </p:nvSpPr>
        <p:spPr>
          <a:xfrm>
            <a:off x="3160642" y="2360114"/>
            <a:ext cx="5804452" cy="10146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>
                <a:solidFill>
                  <a:srgbClr val="0070C0"/>
                </a:solidFill>
                <a:latin typeface="Kalpurush ANSI" panose="02000000000000000000" pitchFamily="2" charset="0"/>
              </a:rPr>
              <a:t>mevi</a:t>
            </a:r>
            <a:r>
              <a:rPr lang="en-US" sz="2400" dirty="0" smtClean="0">
                <a:solidFill>
                  <a:srgbClr val="0070C0"/>
                </a:solidFill>
                <a:latin typeface="Kalpurush ANSI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alpurush ANSI" panose="02000000000000000000" pitchFamily="2" charset="0"/>
              </a:rPr>
              <a:t>Dc‡i</a:t>
            </a:r>
            <a:r>
              <a:rPr lang="en-US" sz="2400" dirty="0" smtClean="0">
                <a:solidFill>
                  <a:srgbClr val="0070C0"/>
                </a:solidFill>
                <a:latin typeface="Kalpurush ANSI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alpurush ANSI" panose="02000000000000000000" pitchFamily="2" charset="0"/>
              </a:rPr>
              <a:t>gvbyl</a:t>
            </a:r>
            <a:r>
              <a:rPr lang="en-US" sz="2400" dirty="0" smtClean="0">
                <a:solidFill>
                  <a:srgbClr val="0070C0"/>
                </a:solidFill>
                <a:latin typeface="Kalpurush ANSI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alpurush ANSI" panose="02000000000000000000" pitchFamily="2" charset="0"/>
              </a:rPr>
              <a:t>mZ</a:t>
            </a:r>
            <a:r>
              <a:rPr lang="en-US" sz="2400" dirty="0" smtClean="0">
                <a:solidFill>
                  <a:srgbClr val="0070C0"/>
                </a:solidFill>
                <a:latin typeface="Kalpurush ANSI" panose="02000000000000000000" pitchFamily="2" charset="0"/>
              </a:rPr>
              <a:t>¨ </a:t>
            </a:r>
            <a:r>
              <a:rPr lang="en-US" sz="2400" dirty="0" err="1" smtClean="0">
                <a:solidFill>
                  <a:srgbClr val="0070C0"/>
                </a:solidFill>
                <a:latin typeface="Kalpurush ANSI" panose="02000000000000000000" pitchFamily="2" charset="0"/>
              </a:rPr>
              <a:t>Zvnvi</a:t>
            </a:r>
            <a:r>
              <a:rPr lang="en-US" sz="2400" dirty="0" smtClean="0">
                <a:solidFill>
                  <a:srgbClr val="0070C0"/>
                </a:solidFill>
                <a:latin typeface="Kalpurush ANSI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Kalpurush ANSI" panose="02000000000000000000" pitchFamily="2" charset="0"/>
              </a:rPr>
              <a:t>Dc‡ibvB</a:t>
            </a:r>
            <a:endParaRPr lang="en-US" sz="2400" dirty="0" smtClean="0">
              <a:solidFill>
                <a:srgbClr val="0070C0"/>
              </a:solidFill>
              <a:latin typeface="Kalpurush ANSI" panose="02000000000000000000" pitchFamily="2" charset="0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en-US" sz="2400" dirty="0" err="1" smtClean="0">
                <a:solidFill>
                  <a:srgbClr val="0070C0"/>
                </a:solidFill>
                <a:latin typeface="Kalpurush ANSI" panose="02000000000000000000" pitchFamily="2" charset="0"/>
              </a:rPr>
              <a:t>jvB‡eªwi</a:t>
            </a:r>
            <a:r>
              <a:rPr lang="en-US" sz="2400" dirty="0" smtClean="0">
                <a:solidFill>
                  <a:srgbClr val="0070C0"/>
                </a:solidFill>
                <a:latin typeface="Kalpurush ANSI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Kalpurush ANSI" panose="02000000000000000000" pitchFamily="2" charset="0"/>
              </a:rPr>
              <a:t>RvwZi</a:t>
            </a:r>
            <a:r>
              <a:rPr lang="en-US" sz="2400" dirty="0">
                <a:solidFill>
                  <a:srgbClr val="0070C0"/>
                </a:solidFill>
                <a:latin typeface="Kalpurush ANSI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Kalpurush ANSI" panose="02000000000000000000" pitchFamily="2" charset="0"/>
              </a:rPr>
              <a:t>mf¨Zv</a:t>
            </a:r>
            <a:r>
              <a:rPr lang="en-US" sz="2400" dirty="0">
                <a:solidFill>
                  <a:srgbClr val="0070C0"/>
                </a:solidFill>
                <a:latin typeface="Kalpurush ANSI" panose="02000000000000000000" pitchFamily="2" charset="0"/>
              </a:rPr>
              <a:t> I </a:t>
            </a:r>
            <a:r>
              <a:rPr lang="en-US" sz="2400" dirty="0" err="1">
                <a:solidFill>
                  <a:srgbClr val="0070C0"/>
                </a:solidFill>
                <a:latin typeface="Kalpurush ANSI" panose="02000000000000000000" pitchFamily="2" charset="0"/>
              </a:rPr>
              <a:t>DbœwZi</a:t>
            </a:r>
            <a:r>
              <a:rPr lang="en-US" sz="2400" dirty="0">
                <a:solidFill>
                  <a:srgbClr val="0070C0"/>
                </a:solidFill>
                <a:latin typeface="Kalpurush ANSI" panose="020000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Kalpurush ANSI" panose="02000000000000000000" pitchFamily="2" charset="0"/>
              </a:rPr>
              <a:t>gvb`Û</a:t>
            </a:r>
            <a:endParaRPr lang="en-US" sz="2400" dirty="0">
              <a:solidFill>
                <a:srgbClr val="0070C0"/>
              </a:solidFill>
              <a:latin typeface="Kalpurush ANSI" panose="02000000000000000000" pitchFamily="2" charset="0"/>
            </a:endParaRPr>
          </a:p>
          <a:p>
            <a:pPr marL="457200" indent="-457200" algn="ctr">
              <a:buFont typeface="+mj-lt"/>
              <a:buAutoNum type="arabicPeriod"/>
            </a:pPr>
            <a:endParaRPr lang="en-US" sz="2400" dirty="0">
              <a:solidFill>
                <a:srgbClr val="0070C0"/>
              </a:solidFill>
              <a:latin typeface="Kalpurush ANSI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AA87BE9-3BA2-49BC-8A11-E93E107E13C3}"/>
              </a:ext>
            </a:extLst>
          </p:cNvPr>
          <p:cNvSpPr/>
          <p:nvPr/>
        </p:nvSpPr>
        <p:spPr>
          <a:xfrm>
            <a:off x="3193773" y="3615321"/>
            <a:ext cx="5738191" cy="11289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+mj-lt"/>
              <a:buAutoNum type="arabicPeriod"/>
            </a:pPr>
            <a:endParaRPr lang="en-US" sz="2400" dirty="0">
              <a:solidFill>
                <a:srgbClr val="0070C0"/>
              </a:solidFill>
              <a:latin typeface="Kalpurush ANSI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48508" y="650190"/>
            <a:ext cx="4945487" cy="52322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latin typeface="Kalpurush ANSI" panose="02000000000000000000" pitchFamily="2" charset="0"/>
              </a:rPr>
              <a:t>Abykxjbxg~jK</a:t>
            </a:r>
            <a:r>
              <a:rPr lang="en-US" sz="2800" dirty="0">
                <a:latin typeface="Kalpurush ANSI" panose="02000000000000000000" pitchFamily="2" charset="0"/>
              </a:rPr>
              <a:t> </a:t>
            </a:r>
            <a:r>
              <a:rPr lang="en-US" sz="2800" dirty="0" err="1">
                <a:latin typeface="Kalpurush ANSI" panose="02000000000000000000" pitchFamily="2" charset="0"/>
              </a:rPr>
              <a:t>KvR</a:t>
            </a:r>
            <a:endParaRPr lang="en-US" sz="2800" dirty="0">
              <a:latin typeface="Kalpurush ANSI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512" t="-55590" r="10138" b="67181"/>
          <a:stretch/>
        </p:blipFill>
        <p:spPr>
          <a:xfrm>
            <a:off x="10308397" y="-1049822"/>
            <a:ext cx="1883603" cy="170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07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096" y="3048000"/>
            <a:ext cx="11069977" cy="1143000"/>
          </a:xfrm>
        </p:spPr>
        <p:txBody>
          <a:bodyPr/>
          <a:lstStyle/>
          <a:p>
            <a:r>
              <a:rPr lang="bn-IN" dirty="0" smtClean="0"/>
              <a:t>ধন্যবাদ ... </a:t>
            </a:r>
            <a:endParaRPr lang="en-S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তথ্য ও যোগাযোগ প্রযুক্তি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C3BA-D876-4B35-8535-19CF153A835A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512" t="-55590" r="10138" b="67181"/>
          <a:stretch/>
        </p:blipFill>
        <p:spPr>
          <a:xfrm>
            <a:off x="10411998" y="-1133340"/>
            <a:ext cx="1883603" cy="170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68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90919" y="2162509"/>
            <a:ext cx="67485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err="1" smtClean="0">
                <a:latin typeface="Siyam Rupali ANSI" panose="02000000000000000000" pitchFamily="2" charset="0"/>
              </a:rPr>
              <a:t>ভাবসম্প্রসারণ</a:t>
            </a:r>
            <a:endParaRPr lang="en-US" sz="3200" dirty="0">
              <a:latin typeface="Siyam Rupali ANSI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9110" y="1300766"/>
            <a:ext cx="4275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আজকের</a:t>
            </a:r>
            <a:r>
              <a:rPr lang="en-US" sz="28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accent5">
                    <a:lumMod val="50000"/>
                  </a:schemeClr>
                </a:solidFill>
              </a:rPr>
              <a:t>পাঠ</a:t>
            </a:r>
            <a:endParaRPr lang="en-US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512" t="-55590" r="10138" b="67181"/>
          <a:stretch/>
        </p:blipFill>
        <p:spPr>
          <a:xfrm>
            <a:off x="10308397" y="-1081825"/>
            <a:ext cx="1883603" cy="170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95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B95AC12-89BC-4AF7-9AE9-26452EAFCAC5}"/>
              </a:ext>
            </a:extLst>
          </p:cNvPr>
          <p:cNvSpPr/>
          <p:nvPr/>
        </p:nvSpPr>
        <p:spPr>
          <a:xfrm>
            <a:off x="3249826" y="398504"/>
            <a:ext cx="2481274" cy="11491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070C0"/>
              </a:solidFill>
              <a:latin typeface="Siyam Rupali ANSI" panose="02000000000000000000" pitchFamily="2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="" xmlns:a16="http://schemas.microsoft.com/office/drawing/2014/main" id="{8B7A0376-5850-4405-8D28-9F825D212925}"/>
              </a:ext>
            </a:extLst>
          </p:cNvPr>
          <p:cNvSpPr/>
          <p:nvPr/>
        </p:nvSpPr>
        <p:spPr>
          <a:xfrm>
            <a:off x="2253804" y="1998331"/>
            <a:ext cx="7302844" cy="1632222"/>
          </a:xfrm>
          <a:prstGeom prst="rightArrow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Siyam Rupali ANSI" panose="02000000000000000000" pitchFamily="2" charset="0"/>
              </a:rPr>
              <a:t>‡</a:t>
            </a:r>
            <a:r>
              <a:rPr lang="en-US" sz="2400" dirty="0" err="1" smtClean="0">
                <a:solidFill>
                  <a:schemeClr val="tx1"/>
                </a:solidFill>
                <a:latin typeface="Siyam Rupali ANSI" panose="02000000000000000000" pitchFamily="2" charset="0"/>
              </a:rPr>
              <a:t>Kvb</a:t>
            </a:r>
            <a:r>
              <a:rPr lang="en-US" sz="2400" dirty="0" smtClean="0">
                <a:solidFill>
                  <a:schemeClr val="tx1"/>
                </a:solidFill>
                <a:latin typeface="Siyam Rupali ANSI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iyam Rupali ANSI" panose="02000000000000000000" pitchFamily="2" charset="0"/>
              </a:rPr>
              <a:t>ev‡K</a:t>
            </a:r>
            <a:r>
              <a:rPr lang="en-US" sz="2400" dirty="0" smtClean="0">
                <a:solidFill>
                  <a:schemeClr val="tx1"/>
                </a:solidFill>
                <a:latin typeface="Siyam Rupali ANSI" panose="02000000000000000000" pitchFamily="2" charset="0"/>
              </a:rPr>
              <a:t>¨ </a:t>
            </a:r>
            <a:r>
              <a:rPr lang="en-US" sz="2400" dirty="0" err="1" smtClean="0">
                <a:solidFill>
                  <a:schemeClr val="tx1"/>
                </a:solidFill>
                <a:latin typeface="Siyam Rupali ANSI" panose="02000000000000000000" pitchFamily="2" charset="0"/>
              </a:rPr>
              <a:t>wbwnZ</a:t>
            </a:r>
            <a:r>
              <a:rPr lang="en-US" sz="2400" dirty="0" smtClean="0">
                <a:solidFill>
                  <a:schemeClr val="tx1"/>
                </a:solidFill>
                <a:latin typeface="Siyam Rupali ANSI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iyam Rupali ANSI" panose="02000000000000000000" pitchFamily="2" charset="0"/>
              </a:rPr>
              <a:t>fv‡ei</a:t>
            </a:r>
            <a:r>
              <a:rPr lang="en-US" sz="2400" dirty="0" smtClean="0">
                <a:solidFill>
                  <a:schemeClr val="tx1"/>
                </a:solidFill>
                <a:latin typeface="Siyam Rupali ANSI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iyam Rupali ANSI" panose="02000000000000000000" pitchFamily="2" charset="0"/>
              </a:rPr>
              <a:t>weশ্লেlb</a:t>
            </a:r>
            <a:r>
              <a:rPr lang="en-US" sz="2400" dirty="0" smtClean="0">
                <a:solidFill>
                  <a:schemeClr val="tx1"/>
                </a:solidFill>
                <a:latin typeface="Siyam Rupali ANSI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iyam Rupali ANSI" panose="02000000000000000000" pitchFamily="2" charset="0"/>
              </a:rPr>
              <a:t>Ki‡Z</a:t>
            </a:r>
            <a:r>
              <a:rPr lang="en-US" sz="2400" dirty="0" smtClean="0">
                <a:solidFill>
                  <a:schemeClr val="tx1"/>
                </a:solidFill>
                <a:latin typeface="Siyam Rupali ANSI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iyam Rupali ANSI" panose="02000000000000000000" pitchFamily="2" charset="0"/>
              </a:rPr>
              <a:t>cvi‡e</a:t>
            </a:r>
            <a:r>
              <a:rPr lang="en-US" sz="2400" dirty="0">
                <a:solidFill>
                  <a:schemeClr val="tx1"/>
                </a:solidFill>
                <a:latin typeface="Siyam Rupali ANSI" panose="02000000000000000000" pitchFamily="2" charset="0"/>
              </a:rPr>
              <a:t>।</a:t>
            </a:r>
            <a:endParaRPr lang="en-US" sz="2400" dirty="0" smtClean="0">
              <a:solidFill>
                <a:schemeClr val="tx1"/>
              </a:solidFill>
              <a:latin typeface="Siyam Rupali ANSI" panose="02000000000000000000" pitchFamily="2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Siyam Rupali ANSI" panose="02000000000000000000" pitchFamily="2" charset="0"/>
              </a:rPr>
              <a:t>‡</a:t>
            </a:r>
            <a:r>
              <a:rPr lang="en-US" sz="2400" dirty="0" err="1">
                <a:solidFill>
                  <a:schemeClr val="tx1"/>
                </a:solidFill>
                <a:latin typeface="Siyam Rupali ANSI" panose="02000000000000000000" pitchFamily="2" charset="0"/>
              </a:rPr>
              <a:t>Kvb</a:t>
            </a:r>
            <a:r>
              <a:rPr lang="en-US" sz="2400" dirty="0">
                <a:solidFill>
                  <a:schemeClr val="tx1"/>
                </a:solidFill>
                <a:latin typeface="Siyam Rupali ANSI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iyam Rupali ANSI" panose="02000000000000000000" pitchFamily="2" charset="0"/>
              </a:rPr>
              <a:t>wel‡q</a:t>
            </a:r>
            <a:r>
              <a:rPr lang="en-US" sz="2400" dirty="0">
                <a:solidFill>
                  <a:schemeClr val="tx1"/>
                </a:solidFill>
                <a:latin typeface="Siyam Rupali ANSI" panose="02000000000000000000" pitchFamily="2" charset="0"/>
              </a:rPr>
              <a:t> hyw³ Dc¯’</a:t>
            </a:r>
            <a:r>
              <a:rPr lang="en-US" sz="2400" dirty="0" err="1">
                <a:solidFill>
                  <a:schemeClr val="tx1"/>
                </a:solidFill>
                <a:latin typeface="Siyam Rupali ANSI" panose="02000000000000000000" pitchFamily="2" charset="0"/>
              </a:rPr>
              <a:t>vcb</a:t>
            </a:r>
            <a:r>
              <a:rPr lang="en-US" sz="2400" dirty="0">
                <a:solidFill>
                  <a:schemeClr val="tx1"/>
                </a:solidFill>
                <a:latin typeface="Siyam Rupali ANSI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iyam Rupali ANSI" panose="02000000000000000000" pitchFamily="2" charset="0"/>
              </a:rPr>
              <a:t>Ki‡Z</a:t>
            </a:r>
            <a:r>
              <a:rPr lang="en-US" sz="2400" dirty="0">
                <a:solidFill>
                  <a:schemeClr val="tx1"/>
                </a:solidFill>
                <a:latin typeface="Siyam Rupali ANSI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iyam Rupali ANSI" panose="02000000000000000000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Siyam Rupali ANSI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iyam Rupali ANSI" panose="02000000000000000000" pitchFamily="2" charset="0"/>
              </a:rPr>
              <a:t>পারবে</a:t>
            </a:r>
            <a:endParaRPr lang="en-US" sz="2400" dirty="0" smtClean="0">
              <a:solidFill>
                <a:schemeClr val="tx1"/>
              </a:solidFill>
              <a:latin typeface="Siyam Rupali ANSI" panose="02000000000000000000" pitchFamily="2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tx1"/>
                </a:solidFill>
                <a:latin typeface="Siyam Rupali ANSI" panose="02000000000000000000" pitchFamily="2" charset="0"/>
              </a:rPr>
              <a:t>Dcmsnvi</a:t>
            </a:r>
            <a:r>
              <a:rPr lang="en-US" sz="2400" dirty="0" smtClean="0">
                <a:solidFill>
                  <a:schemeClr val="tx1"/>
                </a:solidFill>
                <a:latin typeface="Siyam Rupali ANSI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iyam Rupali ANSI" panose="02000000000000000000" pitchFamily="2" charset="0"/>
              </a:rPr>
              <a:t>Uvb‡Z</a:t>
            </a:r>
            <a:r>
              <a:rPr lang="en-US" sz="2400" dirty="0">
                <a:solidFill>
                  <a:schemeClr val="tx1"/>
                </a:solidFill>
                <a:latin typeface="Siyam Rupali ANSI" panose="02000000000000000000" pitchFamily="2" charset="0"/>
              </a:rPr>
              <a:t> mg_© </a:t>
            </a:r>
            <a:r>
              <a:rPr lang="en-US" sz="2400" dirty="0" err="1">
                <a:solidFill>
                  <a:schemeClr val="tx1"/>
                </a:solidFill>
                <a:latin typeface="Siyam Rupali ANSI" panose="02000000000000000000" pitchFamily="2" charset="0"/>
              </a:rPr>
              <a:t>n‡e</a:t>
            </a:r>
            <a:r>
              <a:rPr lang="en-US" sz="2400" dirty="0">
                <a:solidFill>
                  <a:schemeClr val="tx1"/>
                </a:solidFill>
                <a:latin typeface="Siyam Rupali ANSI" panose="02000000000000000000" pitchFamily="2" charset="0"/>
              </a:rPr>
              <a:t>।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70C0"/>
              </a:solidFill>
              <a:latin typeface="Siyam Rupali ANSI" panose="02000000000000000000" pitchFamily="2" charset="0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="" xmlns:a16="http://schemas.microsoft.com/office/drawing/2014/main" id="{A7BFDDA6-F2E9-490D-8D39-820699339110}"/>
              </a:ext>
            </a:extLst>
          </p:cNvPr>
          <p:cNvSpPr/>
          <p:nvPr/>
        </p:nvSpPr>
        <p:spPr>
          <a:xfrm>
            <a:off x="1989437" y="4744993"/>
            <a:ext cx="7302844" cy="1050324"/>
          </a:xfrm>
          <a:prstGeom prst="rightArrow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070C0"/>
              </a:solidFill>
              <a:latin typeface="Siyam Rupali ANSI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53804" y="572983"/>
            <a:ext cx="51257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b="1" dirty="0"/>
              <a:t>পাঠের উদ্দেশ্য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490175" y="1157758"/>
            <a:ext cx="29878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512" t="-55590" r="10138" b="67181"/>
          <a:stretch/>
        </p:blipFill>
        <p:spPr>
          <a:xfrm>
            <a:off x="10415721" y="-1127029"/>
            <a:ext cx="1883603" cy="170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38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056E02D-6462-408E-A0E7-FEDAA8599CD1}"/>
              </a:ext>
            </a:extLst>
          </p:cNvPr>
          <p:cNvSpPr/>
          <p:nvPr/>
        </p:nvSpPr>
        <p:spPr>
          <a:xfrm>
            <a:off x="2154181" y="2086379"/>
            <a:ext cx="8487177" cy="10560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Siyam Rupali ANSI" panose="02000000000000000000" pitchFamily="2" charset="0"/>
              </a:rPr>
              <a:t>‡</a:t>
            </a:r>
            <a:r>
              <a:rPr lang="en-US" sz="2000" dirty="0" err="1" smtClean="0">
                <a:solidFill>
                  <a:schemeClr val="tx1"/>
                </a:solidFill>
                <a:latin typeface="Siyam Rupali ANSI" panose="02000000000000000000" pitchFamily="2" charset="0"/>
              </a:rPr>
              <a:t>Kvb</a:t>
            </a:r>
            <a:r>
              <a:rPr lang="en-US" sz="2000" dirty="0" smtClean="0">
                <a:solidFill>
                  <a:schemeClr val="tx1"/>
                </a:solidFill>
                <a:latin typeface="Siyam Rupali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iyam Rupali ANSI" panose="02000000000000000000" pitchFamily="2" charset="0"/>
              </a:rPr>
              <a:t>GKwU</a:t>
            </a:r>
            <a:r>
              <a:rPr lang="en-US" sz="2000" dirty="0" smtClean="0">
                <a:solidFill>
                  <a:schemeClr val="tx1"/>
                </a:solidFill>
                <a:latin typeface="Siyam Rupali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iyam Rupali ANSI" panose="02000000000000000000" pitchFamily="2" charset="0"/>
              </a:rPr>
              <a:t>ev‡K</a:t>
            </a:r>
            <a:r>
              <a:rPr lang="en-US" sz="2000" dirty="0" smtClean="0">
                <a:solidFill>
                  <a:schemeClr val="tx1"/>
                </a:solidFill>
                <a:latin typeface="Siyam Rupali ANSI" panose="02000000000000000000" pitchFamily="2" charset="0"/>
              </a:rPr>
              <a:t>¨ </a:t>
            </a:r>
            <a:r>
              <a:rPr lang="en-US" sz="2000" dirty="0" err="1" smtClean="0">
                <a:solidFill>
                  <a:schemeClr val="tx1"/>
                </a:solidFill>
                <a:latin typeface="Siyam Rupali ANSI" panose="02000000000000000000" pitchFamily="2" charset="0"/>
              </a:rPr>
              <a:t>ev</a:t>
            </a:r>
            <a:r>
              <a:rPr lang="en-US" sz="2000" dirty="0" smtClean="0">
                <a:solidFill>
                  <a:schemeClr val="tx1"/>
                </a:solidFill>
                <a:latin typeface="Siyam Rupali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iyam Rupali ANSI" panose="02000000000000000000" pitchFamily="2" charset="0"/>
              </a:rPr>
              <a:t>KweZvi</a:t>
            </a:r>
            <a:r>
              <a:rPr lang="en-US" sz="2000" dirty="0" smtClean="0">
                <a:solidFill>
                  <a:schemeClr val="tx1"/>
                </a:solidFill>
                <a:latin typeface="Siyam Rupali ANSI" panose="02000000000000000000" pitchFamily="2" charset="0"/>
              </a:rPr>
              <a:t> GK </a:t>
            </a:r>
            <a:r>
              <a:rPr lang="en-US" sz="2000" dirty="0" err="1" smtClean="0">
                <a:solidFill>
                  <a:schemeClr val="tx1"/>
                </a:solidFill>
                <a:latin typeface="Siyam Rupali ANSI" panose="02000000000000000000" pitchFamily="2" charset="0"/>
              </a:rPr>
              <a:t>ev</a:t>
            </a:r>
            <a:r>
              <a:rPr lang="en-US" sz="2000" dirty="0" smtClean="0">
                <a:solidFill>
                  <a:schemeClr val="tx1"/>
                </a:solidFill>
                <a:latin typeface="Siyam Rupali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iyam Rupali ANSI" panose="02000000000000000000" pitchFamily="2" charset="0"/>
              </a:rPr>
              <a:t>GKvwaK</a:t>
            </a:r>
            <a:r>
              <a:rPr lang="en-US" sz="2000" dirty="0" smtClean="0">
                <a:solidFill>
                  <a:schemeClr val="tx1"/>
                </a:solidFill>
                <a:latin typeface="Siyam Rupali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iyam Rupali ANSI" panose="02000000000000000000" pitchFamily="2" charset="0"/>
              </a:rPr>
              <a:t>Pi‡Y</a:t>
            </a:r>
            <a:r>
              <a:rPr lang="en-US" sz="2000" dirty="0" smtClean="0">
                <a:solidFill>
                  <a:schemeClr val="tx1"/>
                </a:solidFill>
                <a:latin typeface="Siyam Rupali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iyam Rupali ANSI" panose="02000000000000000000" pitchFamily="2" charset="0"/>
              </a:rPr>
              <a:t>wbwnZ</a:t>
            </a:r>
            <a:r>
              <a:rPr lang="en-US" sz="2000" dirty="0" smtClean="0">
                <a:solidFill>
                  <a:schemeClr val="tx1"/>
                </a:solidFill>
                <a:latin typeface="Siyam Rupali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iyam Rupali ANSI" panose="02000000000000000000" pitchFamily="2" charset="0"/>
              </a:rPr>
              <a:t>fve‡K</a:t>
            </a:r>
            <a:r>
              <a:rPr lang="en-US" sz="2000" dirty="0" smtClean="0">
                <a:solidFill>
                  <a:schemeClr val="tx1"/>
                </a:solidFill>
                <a:latin typeface="Siyam Rupali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iyam Rupali ANSI" panose="02000000000000000000" pitchFamily="2" charset="0"/>
              </a:rPr>
              <a:t>weস্তাwiZfv‡e</a:t>
            </a:r>
            <a:r>
              <a:rPr lang="en-US" sz="2000" dirty="0" smtClean="0">
                <a:solidFill>
                  <a:schemeClr val="tx1"/>
                </a:solidFill>
                <a:latin typeface="Siyam Rupali ANSI" panose="02000000000000000000" pitchFamily="2" charset="0"/>
              </a:rPr>
              <a:t> †</a:t>
            </a:r>
            <a:r>
              <a:rPr lang="en-US" sz="2000" dirty="0" err="1" smtClean="0">
                <a:solidFill>
                  <a:schemeClr val="tx1"/>
                </a:solidFill>
                <a:latin typeface="Siyam Rupali ANSI" panose="02000000000000000000" pitchFamily="2" charset="0"/>
              </a:rPr>
              <a:t>jLv</a:t>
            </a:r>
            <a:r>
              <a:rPr lang="en-US" sz="2000" dirty="0" smtClean="0">
                <a:solidFill>
                  <a:schemeClr val="tx1"/>
                </a:solidFill>
                <a:latin typeface="Siyam Rupali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iyam Rupali ANSI" panose="02000000000000000000" pitchFamily="2" charset="0"/>
              </a:rPr>
              <a:t>ev</a:t>
            </a:r>
            <a:r>
              <a:rPr lang="en-US" sz="2000" dirty="0" smtClean="0">
                <a:solidFill>
                  <a:schemeClr val="tx1"/>
                </a:solidFill>
                <a:latin typeface="Siyam Rupali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iyam Rupali ANSI" panose="02000000000000000000" pitchFamily="2" charset="0"/>
              </a:rPr>
              <a:t>we‡শ্লlY</a:t>
            </a:r>
            <a:r>
              <a:rPr lang="en-US" sz="2000" dirty="0" smtClean="0">
                <a:solidFill>
                  <a:schemeClr val="tx1"/>
                </a:solidFill>
                <a:latin typeface="Siyam Rupali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iyam Rupali ANSI" panose="02000000000000000000" pitchFamily="2" charset="0"/>
              </a:rPr>
              <a:t>Kiv‡K</a:t>
            </a:r>
            <a:r>
              <a:rPr lang="en-US" sz="2000" dirty="0" smtClean="0">
                <a:solidFill>
                  <a:schemeClr val="tx1"/>
                </a:solidFill>
                <a:latin typeface="Siyam Rupali ANSI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ভাবসম্প্রসারন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iyam Rupali ANSI" panose="02000000000000000000" pitchFamily="2" charset="0"/>
              </a:rPr>
              <a:t>e‡j</a:t>
            </a:r>
            <a:r>
              <a:rPr lang="en-US" sz="2000" dirty="0" smtClean="0">
                <a:solidFill>
                  <a:schemeClr val="tx1"/>
                </a:solidFill>
                <a:latin typeface="Siyam Rupali ANSI" panose="02000000000000000000" pitchFamily="2" charset="0"/>
              </a:rPr>
              <a:t>।</a:t>
            </a:r>
            <a:endParaRPr lang="en-US" sz="2000" dirty="0">
              <a:solidFill>
                <a:schemeClr val="tx1"/>
              </a:solidFill>
              <a:latin typeface="Siyam Rupali ANSI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6316" y="1229418"/>
            <a:ext cx="39422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Siyam Rupali ANSI" panose="02000000000000000000" pitchFamily="2" charset="0"/>
              </a:rPr>
              <a:t>ভাবসম্প্রসারণ</a:t>
            </a:r>
            <a:r>
              <a:rPr lang="en-US" sz="2800" b="1" dirty="0" smtClean="0">
                <a:latin typeface="Siyam Rupali ANSI" panose="02000000000000000000" pitchFamily="2" charset="0"/>
              </a:rPr>
              <a:t> </a:t>
            </a:r>
            <a:r>
              <a:rPr lang="en-US" sz="2800" b="1" dirty="0" err="1"/>
              <a:t>কি</a:t>
            </a:r>
            <a:endParaRPr lang="en-US" sz="2800" b="1" dirty="0"/>
          </a:p>
          <a:p>
            <a:pPr algn="ctr"/>
            <a:endParaRPr lang="en-US" sz="2800" b="1" dirty="0">
              <a:latin typeface="Siyam Rupali ANSI" panose="02000000000000000000" pitchFamily="2" charset="0"/>
            </a:endParaRPr>
          </a:p>
          <a:p>
            <a:pPr algn="ctr"/>
            <a:r>
              <a:rPr lang="en-US" sz="2800" b="1" dirty="0" smtClean="0"/>
              <a:t> 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512" t="-55590" r="10138" b="67181"/>
          <a:stretch/>
        </p:blipFill>
        <p:spPr>
          <a:xfrm>
            <a:off x="10308397" y="-1120462"/>
            <a:ext cx="1883603" cy="170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01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FA200254-AD06-4E93-BF18-CA9C5981D2FB}"/>
              </a:ext>
            </a:extLst>
          </p:cNvPr>
          <p:cNvSpPr/>
          <p:nvPr/>
        </p:nvSpPr>
        <p:spPr>
          <a:xfrm>
            <a:off x="1910831" y="556053"/>
            <a:ext cx="8021942" cy="97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accent1"/>
                </a:solidFill>
                <a:latin typeface="Kalpurush ANSI" panose="02000000000000000000" pitchFamily="2" charset="0"/>
              </a:rPr>
              <a:t>fvem¤úªmviণ</a:t>
            </a:r>
            <a:r>
              <a:rPr lang="en-US" sz="2800" b="1" dirty="0" smtClean="0">
                <a:solidFill>
                  <a:schemeClr val="accent1"/>
                </a:solidFill>
                <a:latin typeface="Kalpurush ANSI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Kalpurush ANSI" panose="02000000000000000000" pitchFamily="2" charset="0"/>
              </a:rPr>
              <a:t>Kivi</a:t>
            </a:r>
            <a:r>
              <a:rPr lang="en-US" sz="2800" b="1" dirty="0" smtClean="0">
                <a:solidFill>
                  <a:schemeClr val="accent1"/>
                </a:solidFill>
                <a:latin typeface="Kalpurush ANSI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  <a:latin typeface="Kalpurush ANSI" panose="02000000000000000000" pitchFamily="2" charset="0"/>
              </a:rPr>
              <a:t>ক্ষেএে</a:t>
            </a:r>
            <a:r>
              <a:rPr lang="en-US" sz="2800" b="1" dirty="0" smtClean="0">
                <a:solidFill>
                  <a:schemeClr val="accent1"/>
                </a:solidFill>
                <a:latin typeface="Kalpurush ANSI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Kalpurush ANSI" panose="02000000000000000000" pitchFamily="2" charset="0"/>
              </a:rPr>
              <a:t>we‡eP</a:t>
            </a:r>
            <a:r>
              <a:rPr lang="en-US" sz="2800" b="1" dirty="0">
                <a:solidFill>
                  <a:schemeClr val="accent1"/>
                </a:solidFill>
                <a:latin typeface="Kalpurush ANSI" panose="02000000000000000000" pitchFamily="2" charset="0"/>
              </a:rPr>
              <a:t>¨ </a:t>
            </a:r>
            <a:r>
              <a:rPr lang="en-US" sz="2800" b="1" dirty="0" err="1">
                <a:solidFill>
                  <a:schemeClr val="accent1"/>
                </a:solidFill>
                <a:latin typeface="Kalpurush ANSI" panose="02000000000000000000" pitchFamily="2" charset="0"/>
              </a:rPr>
              <a:t>welq</a:t>
            </a:r>
            <a:endParaRPr lang="en-US" sz="2800" b="1" dirty="0">
              <a:solidFill>
                <a:schemeClr val="accent1"/>
              </a:solidFill>
              <a:latin typeface="Kalpurush ANSI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A5D41A3-6523-4E45-845B-9D92765EC52A}"/>
              </a:ext>
            </a:extLst>
          </p:cNvPr>
          <p:cNvSpPr/>
          <p:nvPr/>
        </p:nvSpPr>
        <p:spPr>
          <a:xfrm>
            <a:off x="2292439" y="4206256"/>
            <a:ext cx="8216722" cy="19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D×…Z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AskUzKz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g‡bv‡hvMmn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co‡Z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Kalpurush ANSI" panose="02000000000000000000" pitchFamily="2" charset="0"/>
              </a:rPr>
              <a:t>n‡e</a:t>
            </a:r>
            <a:r>
              <a:rPr lang="en-US" sz="2000" dirty="0" smtClean="0">
                <a:solidFill>
                  <a:schemeClr val="tx1"/>
                </a:solidFill>
                <a:latin typeface="Kalpurush ANSI" panose="02000000000000000000" pitchFamily="2" charset="0"/>
              </a:rPr>
              <a:t>।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  <a:latin typeface="Kalpurush ANSI" panose="02000000000000000000" pitchFamily="2" charset="0"/>
              </a:rPr>
              <a:t>Aন্তwb©wnZ</a:t>
            </a:r>
            <a:r>
              <a:rPr lang="en-US" sz="2000" dirty="0" smtClean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fvewU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‡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evSvi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†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Póv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Ki‡Z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Kalpurush ANSI" panose="02000000000000000000" pitchFamily="2" charset="0"/>
              </a:rPr>
              <a:t>n‡e</a:t>
            </a:r>
            <a:r>
              <a:rPr lang="en-US" sz="2000" dirty="0" smtClean="0">
                <a:solidFill>
                  <a:schemeClr val="tx1"/>
                </a:solidFill>
                <a:latin typeface="Kalpurush ANSI" panose="02000000000000000000" pitchFamily="2" charset="0"/>
              </a:rPr>
              <a:t>।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  <a:latin typeface="Kalpurush ANSI" panose="02000000000000000000" pitchFamily="2" charset="0"/>
              </a:rPr>
              <a:t>Aন্তwb©wnZ</a:t>
            </a:r>
            <a:r>
              <a:rPr lang="en-US" sz="2000" dirty="0" smtClean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fvewU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†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Kv‡bv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Dcgv-রূc‡Ki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AvkÖ‡q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Av‡Q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wKbv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Zv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wPন্তা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Ki‡Z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Kalpurush ANSI" panose="02000000000000000000" pitchFamily="2" charset="0"/>
              </a:rPr>
              <a:t>n‡e</a:t>
            </a:r>
            <a:r>
              <a:rPr lang="en-US" sz="2000" dirty="0" smtClean="0">
                <a:solidFill>
                  <a:schemeClr val="tx1"/>
                </a:solidFill>
                <a:latin typeface="Kalpurush ANSI" panose="02000000000000000000" pitchFamily="2" charset="0"/>
              </a:rPr>
              <a:t>|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  <a:latin typeface="Kalpurush ANSI" panose="02000000000000000000" pitchFamily="2" charset="0"/>
              </a:rPr>
              <a:t>mnR</a:t>
            </a:r>
            <a:r>
              <a:rPr lang="en-US" sz="2000" dirty="0" smtClean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-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mijfv‡e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g~jfve‡K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dzwU‡q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Zzj‡Z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Kalpurush ANSI" panose="02000000000000000000" pitchFamily="2" charset="0"/>
              </a:rPr>
              <a:t>n‡e</a:t>
            </a:r>
            <a:r>
              <a:rPr lang="en-US" sz="2000" dirty="0" smtClean="0">
                <a:solidFill>
                  <a:schemeClr val="tx1"/>
                </a:solidFill>
                <a:latin typeface="Kalpurush ANSI" panose="02000000000000000000" pitchFamily="2" charset="0"/>
              </a:rPr>
              <a:t>|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  <a:latin typeface="Kalpurush ANSI" panose="02000000000000000000" pitchFamily="2" charset="0"/>
              </a:rPr>
              <a:t>g~j</a:t>
            </a:r>
            <a:r>
              <a:rPr lang="en-US" sz="2000" dirty="0" smtClean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e³e¨‡K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cÖKv‡ki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Rb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¨ hyw³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w`‡Z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Kalpurush ANSI" panose="02000000000000000000" pitchFamily="2" charset="0"/>
              </a:rPr>
              <a:t>n‡e</a:t>
            </a:r>
            <a:r>
              <a:rPr lang="en-US" sz="2000" dirty="0" smtClean="0">
                <a:solidFill>
                  <a:schemeClr val="tx1"/>
                </a:solidFill>
                <a:latin typeface="Kalpurush ANSI" panose="02000000000000000000" pitchFamily="2" charset="0"/>
              </a:rPr>
              <a:t>|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Kalpurush ANSI" panose="02000000000000000000" pitchFamily="2" charset="0"/>
              </a:rPr>
              <a:t>e³‡e¨i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cybive„wË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†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hb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bv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nq †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mw`‡K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‡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Lqvj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ivL‡Z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n‡e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|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Kalpurush ANSI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Kalpurush ANSI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Kalpurush ANSI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Kalpurush ANSI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A898068-2C59-423B-9F84-9C3DBEBFCFD8}"/>
              </a:ext>
            </a:extLst>
          </p:cNvPr>
          <p:cNvSpPr/>
          <p:nvPr/>
        </p:nvSpPr>
        <p:spPr>
          <a:xfrm>
            <a:off x="2017532" y="2610813"/>
            <a:ext cx="7698997" cy="516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  <a:latin typeface="Kalpurush ANSI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BC423AB-7BB7-4556-873B-A492968C5877}"/>
              </a:ext>
            </a:extLst>
          </p:cNvPr>
          <p:cNvSpPr/>
          <p:nvPr/>
        </p:nvSpPr>
        <p:spPr>
          <a:xfrm>
            <a:off x="2017531" y="4490494"/>
            <a:ext cx="7698997" cy="725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  <a:latin typeface="Kalpurush ANSI" panose="020000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C1EE6456-4FB8-467B-8CC2-FAA344DFA908}"/>
              </a:ext>
            </a:extLst>
          </p:cNvPr>
          <p:cNvSpPr/>
          <p:nvPr/>
        </p:nvSpPr>
        <p:spPr>
          <a:xfrm>
            <a:off x="2017531" y="3324298"/>
            <a:ext cx="7698997" cy="10995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  <a:latin typeface="Kalpurush ANSI" panose="02000000000000000000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D3AC10AD-745C-4A9F-BE58-B714D18B52F7}"/>
              </a:ext>
            </a:extLst>
          </p:cNvPr>
          <p:cNvSpPr/>
          <p:nvPr/>
        </p:nvSpPr>
        <p:spPr>
          <a:xfrm>
            <a:off x="2017531" y="5353375"/>
            <a:ext cx="7698997" cy="599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accent1"/>
                </a:solidFill>
                <a:latin typeface="Kalpurush ANSI" panose="02000000000000000000" pitchFamily="2" charset="0"/>
              </a:rPr>
              <a:t>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442B0DCC-F5AF-41DC-AD6E-1D82758D6765}"/>
              </a:ext>
            </a:extLst>
          </p:cNvPr>
          <p:cNvSpPr/>
          <p:nvPr/>
        </p:nvSpPr>
        <p:spPr>
          <a:xfrm>
            <a:off x="2017531" y="5985705"/>
            <a:ext cx="7698997" cy="7414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>
              <a:solidFill>
                <a:schemeClr val="accent1"/>
              </a:solidFill>
              <a:latin typeface="Kalpurush ANSI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512" t="-55590" r="10138" b="67181"/>
          <a:stretch/>
        </p:blipFill>
        <p:spPr>
          <a:xfrm>
            <a:off x="9488442" y="-1068946"/>
            <a:ext cx="1883603" cy="170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2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98D7595-E1EB-419F-9E80-58D71D0ABBB0}"/>
              </a:ext>
            </a:extLst>
          </p:cNvPr>
          <p:cNvSpPr/>
          <p:nvPr/>
        </p:nvSpPr>
        <p:spPr>
          <a:xfrm>
            <a:off x="3580328" y="1640340"/>
            <a:ext cx="5602309" cy="7166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Siyam Rupali ANSI" panose="02000000000000000000" pitchFamily="2" charset="0"/>
              </a:rPr>
              <a:t>e‡b¨iv</a:t>
            </a:r>
            <a:r>
              <a:rPr lang="en-US" sz="2400" dirty="0">
                <a:solidFill>
                  <a:schemeClr val="tx1"/>
                </a:solidFill>
                <a:latin typeface="Siyam Rupali ANSI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iyam Rupali ANSI" panose="02000000000000000000" pitchFamily="2" charset="0"/>
              </a:rPr>
              <a:t>e‡b</a:t>
            </a:r>
            <a:r>
              <a:rPr lang="en-US" sz="2400" dirty="0">
                <a:solidFill>
                  <a:schemeClr val="tx1"/>
                </a:solidFill>
                <a:latin typeface="Siyam Rupali ANSI" panose="02000000000000000000" pitchFamily="2" charset="0"/>
              </a:rPr>
              <a:t> my›`</a:t>
            </a:r>
            <a:r>
              <a:rPr lang="en-US" sz="2400" dirty="0" err="1">
                <a:solidFill>
                  <a:schemeClr val="tx1"/>
                </a:solidFill>
                <a:latin typeface="Siyam Rupali ANSI" panose="02000000000000000000" pitchFamily="2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Siyam Rupali ANSI" panose="02000000000000000000" pitchFamily="2" charset="0"/>
              </a:rPr>
              <a:t> , </a:t>
            </a:r>
            <a:r>
              <a:rPr lang="en-US" sz="2400" dirty="0" err="1">
                <a:solidFill>
                  <a:schemeClr val="tx1"/>
                </a:solidFill>
                <a:latin typeface="Siyam Rupali ANSI" panose="02000000000000000000" pitchFamily="2" charset="0"/>
              </a:rPr>
              <a:t>wkkyiv</a:t>
            </a:r>
            <a:r>
              <a:rPr lang="en-US" sz="2400" dirty="0">
                <a:solidFill>
                  <a:schemeClr val="tx1"/>
                </a:solidFill>
                <a:latin typeface="Siyam Rupali ANSI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iyam Rupali ANSI" panose="02000000000000000000" pitchFamily="2" charset="0"/>
              </a:rPr>
              <a:t>gvZ</a:t>
            </a:r>
            <a:r>
              <a:rPr lang="en-US" sz="2400" dirty="0">
                <a:solidFill>
                  <a:schemeClr val="tx1"/>
                </a:solidFill>
                <a:latin typeface="Siyam Rupali ANSI" panose="02000000000000000000" pitchFamily="2" charset="0"/>
              </a:rPr>
              <a:t>…‡µ</a:t>
            </a:r>
            <a:r>
              <a:rPr lang="en-US" sz="2400" dirty="0" err="1">
                <a:solidFill>
                  <a:schemeClr val="tx1"/>
                </a:solidFill>
                <a:latin typeface="Siyam Rupali ANSI" panose="02000000000000000000" pitchFamily="2" charset="0"/>
              </a:rPr>
              <a:t>v‡o</a:t>
            </a:r>
            <a:endParaRPr lang="en-US" sz="2400" dirty="0">
              <a:solidFill>
                <a:schemeClr val="tx1"/>
              </a:solidFill>
              <a:latin typeface="Siyam Rupali ANSI" panose="02000000000000000000" pitchFamily="2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="" xmlns:a16="http://schemas.microsoft.com/office/drawing/2014/main" id="{C8F01CBB-C148-4F82-BAAE-8D24B0CBF05F}"/>
              </a:ext>
            </a:extLst>
          </p:cNvPr>
          <p:cNvSpPr/>
          <p:nvPr/>
        </p:nvSpPr>
        <p:spPr>
          <a:xfrm>
            <a:off x="1229852" y="3889419"/>
            <a:ext cx="2032000" cy="59226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Siyam Rupali ANSI" panose="02000000000000000000" pitchFamily="2" charset="0"/>
              </a:rPr>
              <a:t>g~jfve</a:t>
            </a:r>
            <a:endParaRPr lang="en-US" sz="2000" dirty="0">
              <a:solidFill>
                <a:schemeClr val="tx1"/>
              </a:solidFill>
              <a:latin typeface="Siyam Rupali ANSI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C4C3835-B16F-465E-91C6-0EB410C0ED5C}"/>
              </a:ext>
            </a:extLst>
          </p:cNvPr>
          <p:cNvSpPr/>
          <p:nvPr/>
        </p:nvSpPr>
        <p:spPr>
          <a:xfrm>
            <a:off x="3580328" y="3166892"/>
            <a:ext cx="6745031" cy="1511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000" dirty="0" err="1">
                <a:solidFill>
                  <a:schemeClr val="tx1"/>
                </a:solidFill>
                <a:latin typeface="Siyam Rupali ANSI" panose="02000000000000000000" pitchFamily="2" charset="0"/>
              </a:rPr>
              <a:t>cÖK</a:t>
            </a:r>
            <a:r>
              <a:rPr lang="en-US" sz="2000" dirty="0">
                <a:solidFill>
                  <a:schemeClr val="tx1"/>
                </a:solidFill>
                <a:latin typeface="Siyam Rupali ANSI" panose="02000000000000000000" pitchFamily="2" charset="0"/>
              </a:rPr>
              <a:t>…</a:t>
            </a:r>
            <a:r>
              <a:rPr lang="en-US" sz="2000" dirty="0" err="1">
                <a:solidFill>
                  <a:schemeClr val="tx1"/>
                </a:solidFill>
                <a:latin typeface="Siyam Rupali ANSI" panose="02000000000000000000" pitchFamily="2" charset="0"/>
              </a:rPr>
              <a:t>wZi</a:t>
            </a:r>
            <a:r>
              <a:rPr lang="en-US" sz="2000" dirty="0">
                <a:solidFill>
                  <a:schemeClr val="tx1"/>
                </a:solidFill>
                <a:latin typeface="Siyam Rupali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iyam Rupali ANSI" panose="02000000000000000000" pitchFamily="2" charset="0"/>
              </a:rPr>
              <a:t>mewKQziB</a:t>
            </a:r>
            <a:r>
              <a:rPr lang="en-US" sz="2000" dirty="0">
                <a:solidFill>
                  <a:schemeClr val="tx1"/>
                </a:solidFill>
                <a:latin typeface="Siyam Rupali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iyam Rupali ANSI" panose="02000000000000000000" pitchFamily="2" charset="0"/>
              </a:rPr>
              <a:t>GKwU</a:t>
            </a:r>
            <a:r>
              <a:rPr lang="en-US" sz="2000" dirty="0">
                <a:solidFill>
                  <a:schemeClr val="tx1"/>
                </a:solidFill>
                <a:latin typeface="Siyam Rupali ANSI" panose="02000000000000000000" pitchFamily="2" charset="0"/>
              </a:rPr>
              <a:t> ¯^</a:t>
            </a:r>
            <a:r>
              <a:rPr lang="en-US" sz="2000" dirty="0" err="1">
                <a:solidFill>
                  <a:schemeClr val="tx1"/>
                </a:solidFill>
                <a:latin typeface="Siyam Rupali ANSI" panose="02000000000000000000" pitchFamily="2" charset="0"/>
              </a:rPr>
              <a:t>vfvweK</a:t>
            </a:r>
            <a:r>
              <a:rPr lang="en-US" sz="2000" dirty="0">
                <a:solidFill>
                  <a:schemeClr val="tx1"/>
                </a:solidFill>
                <a:latin typeface="Siyam Rupali ANSI" panose="02000000000000000000" pitchFamily="2" charset="0"/>
              </a:rPr>
              <a:t> †</a:t>
            </a:r>
            <a:r>
              <a:rPr lang="en-US" sz="2000" dirty="0" err="1">
                <a:solidFill>
                  <a:schemeClr val="tx1"/>
                </a:solidFill>
                <a:latin typeface="Siyam Rupali ANSI" panose="02000000000000000000" pitchFamily="2" charset="0"/>
              </a:rPr>
              <a:t>mŠ</a:t>
            </a:r>
            <a:r>
              <a:rPr lang="en-US" sz="2000" dirty="0">
                <a:solidFill>
                  <a:schemeClr val="tx1"/>
                </a:solidFill>
                <a:latin typeface="Siyam Rupali ANSI" panose="02000000000000000000" pitchFamily="2" charset="0"/>
              </a:rPr>
              <a:t>›`h© </a:t>
            </a:r>
            <a:r>
              <a:rPr lang="en-US" sz="2000" dirty="0" err="1">
                <a:solidFill>
                  <a:schemeClr val="tx1"/>
                </a:solidFill>
                <a:latin typeface="Siyam Rupali ANSI" panose="02000000000000000000" pitchFamily="2" charset="0"/>
              </a:rPr>
              <a:t>Av‡Q</a:t>
            </a:r>
            <a:r>
              <a:rPr lang="en-US" sz="2000" dirty="0">
                <a:solidFill>
                  <a:schemeClr val="tx1"/>
                </a:solidFill>
                <a:latin typeface="Siyam Rupali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iyam Rupali ANSI" panose="02000000000000000000" pitchFamily="2" charset="0"/>
              </a:rPr>
              <a:t>Ges</a:t>
            </a:r>
            <a:r>
              <a:rPr lang="en-US" sz="2000" dirty="0">
                <a:solidFill>
                  <a:schemeClr val="tx1"/>
                </a:solidFill>
                <a:latin typeface="Siyam Rupali ANSI" panose="02000000000000000000" pitchFamily="2" charset="0"/>
              </a:rPr>
              <a:t> †</a:t>
            </a:r>
            <a:r>
              <a:rPr lang="en-US" sz="2000" dirty="0" err="1">
                <a:solidFill>
                  <a:schemeClr val="tx1"/>
                </a:solidFill>
                <a:latin typeface="Siyam Rupali ANSI" panose="02000000000000000000" pitchFamily="2" charset="0"/>
              </a:rPr>
              <a:t>mB</a:t>
            </a:r>
            <a:r>
              <a:rPr lang="en-US" sz="2000" dirty="0">
                <a:solidFill>
                  <a:schemeClr val="tx1"/>
                </a:solidFill>
                <a:latin typeface="Siyam Rupali ANSI" panose="02000000000000000000" pitchFamily="2" charset="0"/>
              </a:rPr>
              <a:t> †</a:t>
            </a:r>
            <a:r>
              <a:rPr lang="en-US" sz="2000" dirty="0" err="1">
                <a:solidFill>
                  <a:schemeClr val="tx1"/>
                </a:solidFill>
                <a:latin typeface="Siyam Rupali ANSI" panose="02000000000000000000" pitchFamily="2" charset="0"/>
              </a:rPr>
              <a:t>mŠ</a:t>
            </a:r>
            <a:r>
              <a:rPr lang="en-US" sz="2000" dirty="0">
                <a:solidFill>
                  <a:schemeClr val="tx1"/>
                </a:solidFill>
                <a:latin typeface="Siyam Rupali ANSI" panose="02000000000000000000" pitchFamily="2" charset="0"/>
              </a:rPr>
              <a:t>›`h© h‡_vchy³ </a:t>
            </a:r>
            <a:r>
              <a:rPr lang="en-US" sz="2000" dirty="0" err="1">
                <a:solidFill>
                  <a:schemeClr val="tx1"/>
                </a:solidFill>
                <a:latin typeface="Siyam Rupali ANSI" panose="02000000000000000000" pitchFamily="2" charset="0"/>
              </a:rPr>
              <a:t>cwi‡e‡kB</a:t>
            </a:r>
            <a:r>
              <a:rPr lang="en-US" sz="2000" dirty="0">
                <a:solidFill>
                  <a:schemeClr val="tx1"/>
                </a:solidFill>
                <a:latin typeface="Siyam Rupali ANSI" panose="02000000000000000000" pitchFamily="2" charset="0"/>
              </a:rPr>
              <a:t> ¯^</a:t>
            </a:r>
            <a:r>
              <a:rPr lang="en-US" sz="2000" dirty="0" err="1">
                <a:solidFill>
                  <a:schemeClr val="tx1"/>
                </a:solidFill>
                <a:latin typeface="Siyam Rupali ANSI" panose="02000000000000000000" pitchFamily="2" charset="0"/>
              </a:rPr>
              <a:t>Z:ùzZ</a:t>
            </a:r>
            <a:r>
              <a:rPr lang="en-US" sz="2000" dirty="0">
                <a:solidFill>
                  <a:schemeClr val="tx1"/>
                </a:solidFill>
                <a:latin typeface="Siyam Rupali ANSI" panose="02000000000000000000" pitchFamily="2" charset="0"/>
              </a:rPr>
              <a:t>© I </a:t>
            </a:r>
            <a:r>
              <a:rPr lang="en-US" sz="2000" dirty="0" err="1" smtClean="0">
                <a:solidFill>
                  <a:schemeClr val="tx1"/>
                </a:solidFill>
                <a:latin typeface="Siyam Rupali ANSI" panose="02000000000000000000" pitchFamily="2" charset="0"/>
              </a:rPr>
              <a:t>AvKl©bxq</a:t>
            </a:r>
            <a:r>
              <a:rPr lang="en-US" sz="2000" dirty="0">
                <a:solidFill>
                  <a:schemeClr val="tx1"/>
                </a:solidFill>
                <a:latin typeface="Siyam Rupali ANSI" panose="02000000000000000000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512" t="-55590" r="10138" b="67181"/>
          <a:stretch/>
        </p:blipFill>
        <p:spPr>
          <a:xfrm>
            <a:off x="9488442" y="-1068946"/>
            <a:ext cx="1883603" cy="170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26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0EE40CA-60EF-488B-AEFE-1FB1C18074C5}"/>
              </a:ext>
            </a:extLst>
          </p:cNvPr>
          <p:cNvSpPr/>
          <p:nvPr/>
        </p:nvSpPr>
        <p:spPr>
          <a:xfrm>
            <a:off x="3116688" y="840260"/>
            <a:ext cx="4533364" cy="7166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e‡b¨iv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e‡b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 my›`</a:t>
            </a:r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 , </a:t>
            </a:r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wkkyiv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gvZ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…‡µ</a:t>
            </a:r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v‡o</a:t>
            </a:r>
            <a:endParaRPr lang="en-US" sz="2400" dirty="0">
              <a:solidFill>
                <a:schemeClr val="tx1"/>
              </a:solidFill>
              <a:latin typeface="Kalpurush ANSI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898A757E-45A3-4668-9A51-FD326D388F60}"/>
              </a:ext>
            </a:extLst>
          </p:cNvPr>
          <p:cNvSpPr/>
          <p:nvPr/>
        </p:nvSpPr>
        <p:spPr>
          <a:xfrm>
            <a:off x="2936383" y="5906533"/>
            <a:ext cx="4943262" cy="7166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‡</a:t>
            </a:r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Kvb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Qwe‡Z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cvwL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  ¯^</a:t>
            </a:r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vfvweK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  I ¯^</a:t>
            </a:r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Z:ùyZ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©   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4520485" y="3863662"/>
            <a:ext cx="759853" cy="103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872" y="3296992"/>
            <a:ext cx="2202223" cy="14286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392" y="2873419"/>
            <a:ext cx="1278559" cy="212358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512" t="-55590" r="10138" b="67181"/>
          <a:stretch/>
        </p:blipFill>
        <p:spPr>
          <a:xfrm>
            <a:off x="10308397" y="-1081825"/>
            <a:ext cx="1883603" cy="170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88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w: Right 4">
            <a:extLst>
              <a:ext uri="{FF2B5EF4-FFF2-40B4-BE49-F238E27FC236}">
                <a16:creationId xmlns="" xmlns:a16="http://schemas.microsoft.com/office/drawing/2014/main" id="{27D5A453-300A-410C-9DA9-B08DBE5EE74A}"/>
              </a:ext>
            </a:extLst>
          </p:cNvPr>
          <p:cNvSpPr/>
          <p:nvPr/>
        </p:nvSpPr>
        <p:spPr>
          <a:xfrm>
            <a:off x="5258802" y="3382846"/>
            <a:ext cx="1580448" cy="26154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Kalpurush ANSI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125EB54-25B7-4CA1-AE9F-94B3517D0BCE}"/>
              </a:ext>
            </a:extLst>
          </p:cNvPr>
          <p:cNvSpPr/>
          <p:nvPr/>
        </p:nvSpPr>
        <p:spPr>
          <a:xfrm>
            <a:off x="2036930" y="5263657"/>
            <a:ext cx="6694311" cy="7166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‡</a:t>
            </a:r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Kvb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Qwe‡Z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wkïwU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 ¯^</a:t>
            </a:r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vfvweK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  I ¯^</a:t>
            </a:r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Z:ùyZ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©  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122" y="2442054"/>
            <a:ext cx="2143125" cy="21431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755" y="2171167"/>
            <a:ext cx="1781175" cy="2571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512" t="-55590" r="10138" b="67181"/>
          <a:stretch/>
        </p:blipFill>
        <p:spPr>
          <a:xfrm>
            <a:off x="10308397" y="-1133340"/>
            <a:ext cx="1883603" cy="170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02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7D6FB1E-FB6E-4C93-8462-D3EB6CFAFF2D}"/>
              </a:ext>
            </a:extLst>
          </p:cNvPr>
          <p:cNvSpPr/>
          <p:nvPr/>
        </p:nvSpPr>
        <p:spPr>
          <a:xfrm>
            <a:off x="704124" y="1327318"/>
            <a:ext cx="10814756" cy="50687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‡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mŠ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›`h©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cÖK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…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wZi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GK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gnvg~j¨evb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`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vb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| †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Kv_vq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†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mB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†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mŠ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›`h©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me‡P‡q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bv</a:t>
            </a:r>
            <a:r>
              <a:rPr lang="en-US" sz="2000" dirty="0" smtClean="0">
                <a:solidFill>
                  <a:schemeClr val="tx1"/>
                </a:solidFill>
                <a:latin typeface="Kalpurush ANSI" panose="02000000000000000000" pitchFamily="2" charset="0"/>
              </a:rPr>
              <a:t>›`</a:t>
            </a:r>
            <a:r>
              <a:rPr lang="en-US" sz="1600" dirty="0" err="1" smtClean="0">
                <a:solidFill>
                  <a:schemeClr val="tx1"/>
                </a:solidFill>
                <a:latin typeface="Kalpurush ANSI" panose="02000000000000000000" pitchFamily="2" charset="0"/>
              </a:rPr>
              <a:t>নিক</a:t>
            </a:r>
            <a:r>
              <a:rPr lang="en-US" sz="2000" dirty="0" smtClean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Zv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cÖK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…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wZB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wba©vib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K‡i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†`q|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wbw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`©ó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cwi‡e‡ki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Kalpurush ANSI" panose="02000000000000000000" pitchFamily="2" charset="0"/>
              </a:rPr>
              <a:t>পরির্বতন</a:t>
            </a:r>
            <a:r>
              <a:rPr lang="en-US" sz="2000" dirty="0" smtClean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NU‡j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†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mŠ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›`‡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h©i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¯^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vfvweK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&amp;J¾¦j¨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wb®úÖf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n‡q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hvq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| eb¨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cÖvbxiv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e‡bB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my›`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cvwL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gy³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AvKv‡k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|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dzj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my›`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Mv‡Q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gvQ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¯^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vfvweK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R‡j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|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wKš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‘ eb¨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cÖvbx‡K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†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jvKvj‡q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cvvwL‡K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LvPvq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dzyj‡K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d‚j`vwb‡Z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,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gvQ‡K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Wv½vq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ivL‡j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Zv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‡`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Rxe‡bi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MwZ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e¨vnZ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nq, †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mŠ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›`‡h©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nvwb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N‡U,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KL‡bv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KL‡bv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Rxebbv‡ki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Avk¼v ˆ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Zwi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nq|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Giv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cÖZ¨vwkZ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cwigÛj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nvwi‡q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wb®úÖvb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n‡q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I‡V|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wkïi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I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h_v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_© ¯’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vb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gv‡qi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†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Kv‡j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|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gv‡qi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†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Kv‡j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hZUzKz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gvbvq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, Ab¨ †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Kv_vI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Zv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m¤¢e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bq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|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wb‡R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‡`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kL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- </a:t>
            </a:r>
            <a:r>
              <a:rPr lang="en-US" sz="2000" dirty="0" smtClean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c~i‡bi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Rb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¨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gvbyl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KL‡bv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KL‡bv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K…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wÎg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cwi‡ek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‰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Zwi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K‡i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eb¨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cÖvbx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cvwL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gvQ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†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cvlvi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†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Póv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K‡i,wKQzUv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nq‡Zv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mdj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I nq|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wKš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‘ †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mB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me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cÖvbxi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Rxe‡bi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Q›`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bó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nq,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e¨vnZ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nq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h_v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_©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weKvk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|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ZvB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K…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wÎgZv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KL‡bv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MÖnb‡hvM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¨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bq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|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ïay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cÖvbxi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Avevm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bq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gvby‡li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Rxe‡bI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K…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wÎgZv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Kvg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¨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bq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|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KL‡bv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KL‡bv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gvbyl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gy‡Lvk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c‡i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Zvi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h_v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_© </a:t>
            </a:r>
            <a:r>
              <a:rPr lang="en-US" sz="1600" dirty="0" err="1" smtClean="0">
                <a:solidFill>
                  <a:schemeClr val="tx1"/>
                </a:solidFill>
                <a:latin typeface="Kalpurush ANSI" panose="02000000000000000000" pitchFamily="2" charset="0"/>
              </a:rPr>
              <a:t>রূ</a:t>
            </a:r>
            <a:r>
              <a:rPr lang="en-US" sz="2000" dirty="0" err="1" smtClean="0">
                <a:solidFill>
                  <a:schemeClr val="tx1"/>
                </a:solidFill>
                <a:latin typeface="Kalpurush ANSI" panose="02000000000000000000" pitchFamily="2" charset="0"/>
              </a:rPr>
              <a:t>c‡K</a:t>
            </a:r>
            <a:r>
              <a:rPr lang="en-US" sz="2000" dirty="0" smtClean="0">
                <a:solidFill>
                  <a:schemeClr val="tx1"/>
                </a:solidFill>
                <a:latin typeface="Kalpurush ANSI" panose="02000000000000000000" pitchFamily="2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Kalpurush ANSI" panose="02000000000000000000" pitchFamily="2" charset="0"/>
              </a:rPr>
              <a:t>ঢেকে</a:t>
            </a:r>
            <a:r>
              <a:rPr lang="en-US" sz="2000" dirty="0" smtClean="0">
                <a:solidFill>
                  <a:schemeClr val="tx1"/>
                </a:solidFill>
                <a:latin typeface="Kalpurush ANSI" panose="02000000000000000000" pitchFamily="2" charset="0"/>
              </a:rPr>
              <a:t> K…</a:t>
            </a:r>
            <a:r>
              <a:rPr lang="en-US" sz="2000" dirty="0" err="1" smtClean="0">
                <a:solidFill>
                  <a:schemeClr val="tx1"/>
                </a:solidFill>
                <a:latin typeface="Kalpurush ANSI" panose="02000000000000000000" pitchFamily="2" charset="0"/>
              </a:rPr>
              <a:t>wÎg</a:t>
            </a:r>
            <a:r>
              <a:rPr lang="en-US" sz="2000" dirty="0" smtClean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AvPib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K‡i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|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Z‡e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gq</a:t>
            </a:r>
            <a:r>
              <a:rPr lang="en-US" sz="2000" dirty="0" smtClean="0">
                <a:solidFill>
                  <a:schemeClr val="tx1"/>
                </a:solidFill>
                <a:latin typeface="Kalpurush ANSI" panose="02000000000000000000" pitchFamily="2" charset="0"/>
              </a:rPr>
              <a:t>~‡</a:t>
            </a:r>
            <a:r>
              <a:rPr lang="en-US" sz="2000" dirty="0" err="1" smtClean="0">
                <a:solidFill>
                  <a:schemeClr val="tx1"/>
                </a:solidFill>
                <a:latin typeface="Kalpurush ANSI" panose="02000000000000000000" pitchFamily="2" charset="0"/>
              </a:rPr>
              <a:t>iর</a:t>
            </a:r>
            <a:r>
              <a:rPr lang="en-US" sz="2000" dirty="0" smtClean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‡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cLg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jvMv‡jB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KvK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gq~i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n‡q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hvq</a:t>
            </a:r>
            <a:r>
              <a:rPr lang="en-US" sz="20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bv</a:t>
            </a:r>
            <a:r>
              <a:rPr lang="en-US" sz="2000" dirty="0" smtClean="0">
                <a:solidFill>
                  <a:schemeClr val="tx1"/>
                </a:solidFill>
                <a:latin typeface="Kalpurush ANSI" panose="02000000000000000000" pitchFamily="2" charset="0"/>
              </a:rPr>
              <a:t>|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  <a:latin typeface="Kalpurush ANSI" panose="02000000000000000000" pitchFamily="2" charset="0"/>
            </a:endParaRPr>
          </a:p>
          <a:p>
            <a:pPr algn="just">
              <a:lnSpc>
                <a:spcPct val="150000"/>
              </a:lnSpc>
            </a:pPr>
            <a:endParaRPr lang="en-US" dirty="0" smtClean="0">
              <a:solidFill>
                <a:schemeClr val="tx1"/>
              </a:solidFill>
              <a:latin typeface="Kalpurush ANSI" panose="02000000000000000000" pitchFamily="2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  <a:latin typeface="Kalpurush ANSI" panose="02000000000000000000" pitchFamily="2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  <a:latin typeface="Kalpurush ANSI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1C3B0BC-08F5-4139-9354-482FB8729344}"/>
              </a:ext>
            </a:extLst>
          </p:cNvPr>
          <p:cNvSpPr/>
          <p:nvPr/>
        </p:nvSpPr>
        <p:spPr>
          <a:xfrm>
            <a:off x="2877156" y="5369697"/>
            <a:ext cx="8771467" cy="846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hvi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 †</a:t>
            </a:r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hLv‡b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 ¯’</a:t>
            </a:r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vb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 , </a:t>
            </a:r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Zv‡K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 †</a:t>
            </a:r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mLv‡bB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 _</a:t>
            </a:r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vK‡Z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 †`</a:t>
            </a:r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Iqv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DwPZ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 | </a:t>
            </a:r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cÖK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…Z </a:t>
            </a:r>
            <a:r>
              <a:rPr lang="en-US" sz="2000" dirty="0" err="1" smtClean="0">
                <a:solidFill>
                  <a:schemeClr val="tx1"/>
                </a:solidFill>
                <a:latin typeface="Kalpurush ANSI" panose="02000000000000000000" pitchFamily="2" charset="0"/>
              </a:rPr>
              <a:t>রূ</a:t>
            </a:r>
            <a:r>
              <a:rPr lang="en-US" sz="2400" dirty="0" err="1" smtClean="0">
                <a:solidFill>
                  <a:schemeClr val="tx1"/>
                </a:solidFill>
                <a:latin typeface="Kalpurush ANSI" panose="02000000000000000000" pitchFamily="2" charset="0"/>
              </a:rPr>
              <a:t>‡cB</a:t>
            </a:r>
            <a:r>
              <a:rPr lang="en-US" sz="2400" dirty="0" smtClean="0">
                <a:solidFill>
                  <a:schemeClr val="tx1"/>
                </a:solidFill>
                <a:latin typeface="Kalpurush ANSI" panose="02000000000000000000" pitchFamily="2" charset="0"/>
              </a:rPr>
              <a:t> me </a:t>
            </a:r>
            <a:r>
              <a:rPr lang="en-US" sz="2400" dirty="0" err="1" smtClean="0">
                <a:solidFill>
                  <a:schemeClr val="tx1"/>
                </a:solidFill>
                <a:latin typeface="Kalpurush ANSI" panose="02000000000000000000" pitchFamily="2" charset="0"/>
              </a:rPr>
              <a:t>wKQzই</a:t>
            </a:r>
            <a:r>
              <a:rPr lang="en-US" sz="2400" dirty="0" smtClean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my›`</a:t>
            </a:r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 , </a:t>
            </a:r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K„wÎgZv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 ¯^</a:t>
            </a:r>
            <a:r>
              <a:rPr lang="en-US" sz="2400" dirty="0" err="1">
                <a:solidFill>
                  <a:schemeClr val="tx1"/>
                </a:solidFill>
                <a:latin typeface="Kalpurush ANSI" panose="02000000000000000000" pitchFamily="2" charset="0"/>
              </a:rPr>
              <a:t>ZõzZ©Zvi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Kalpurush ANSI" panose="02000000000000000000" pitchFamily="2" charset="0"/>
              </a:rPr>
              <a:t>A</a:t>
            </a:r>
            <a:r>
              <a:rPr lang="en-US" sz="2000" dirty="0" err="1" smtClean="0">
                <a:solidFill>
                  <a:schemeClr val="tx1"/>
                </a:solidFill>
                <a:latin typeface="Kalpurush ANSI" panose="02000000000000000000" pitchFamily="2" charset="0"/>
              </a:rPr>
              <a:t>ন্ত</a:t>
            </a:r>
            <a:r>
              <a:rPr lang="en-US" sz="2400" dirty="0" err="1" smtClean="0">
                <a:solidFill>
                  <a:schemeClr val="tx1"/>
                </a:solidFill>
                <a:latin typeface="Kalpurush ANSI" panose="02000000000000000000" pitchFamily="2" charset="0"/>
              </a:rPr>
              <a:t>ivq</a:t>
            </a:r>
            <a:r>
              <a:rPr lang="en-US" sz="2400" dirty="0">
                <a:solidFill>
                  <a:schemeClr val="tx1"/>
                </a:solidFill>
                <a:latin typeface="Kalpurush ANSI" panose="02000000000000000000" pitchFamily="2" charset="0"/>
              </a:rPr>
              <a:t>|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="" xmlns:a16="http://schemas.microsoft.com/office/drawing/2014/main" id="{C3759607-83E3-408E-B775-5037C19B3D9C}"/>
              </a:ext>
            </a:extLst>
          </p:cNvPr>
          <p:cNvSpPr/>
          <p:nvPr/>
        </p:nvSpPr>
        <p:spPr>
          <a:xfrm>
            <a:off x="704124" y="5369697"/>
            <a:ext cx="2043289" cy="69773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Kalpurush ANSI" panose="02000000000000000000" pitchFamily="2" charset="0"/>
              </a:rPr>
              <a:t>wm×vন্ত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Kalpurush ANSI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25769" y="296214"/>
            <a:ext cx="5852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বন্যেরা</a:t>
            </a:r>
            <a:r>
              <a:rPr lang="en-US" dirty="0" smtClean="0"/>
              <a:t> </a:t>
            </a:r>
            <a:r>
              <a:rPr lang="en-US" dirty="0" err="1" smtClean="0"/>
              <a:t>বনে</a:t>
            </a:r>
            <a:r>
              <a:rPr lang="en-US" dirty="0" smtClean="0"/>
              <a:t> </a:t>
            </a:r>
            <a:r>
              <a:rPr lang="en-US" dirty="0" err="1" smtClean="0"/>
              <a:t>সুন্দর</a:t>
            </a:r>
            <a:r>
              <a:rPr lang="en-US" dirty="0" smtClean="0"/>
              <a:t> </a:t>
            </a:r>
            <a:r>
              <a:rPr lang="en-US" dirty="0" err="1" smtClean="0"/>
              <a:t>শিশুরা</a:t>
            </a:r>
            <a:r>
              <a:rPr lang="en-US" dirty="0" smtClean="0"/>
              <a:t> </a:t>
            </a:r>
            <a:r>
              <a:rPr lang="en-US" dirty="0" err="1" smtClean="0"/>
              <a:t>মাতৃক্রোড়ে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512" t="-55590" r="10138" b="67181"/>
          <a:stretch/>
        </p:blipFill>
        <p:spPr>
          <a:xfrm>
            <a:off x="10308397" y="-1219132"/>
            <a:ext cx="1883603" cy="170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19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508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Kalpurush ANSI</vt:lpstr>
      <vt:lpstr>Siyam Rupali ANSI</vt:lpstr>
      <vt:lpstr>Vrinda</vt:lpstr>
      <vt:lpstr>Wingdings</vt:lpstr>
      <vt:lpstr>Office Theme</vt:lpstr>
      <vt:lpstr>মোসাঃ নাজমা পারভীন সহকারী শিক্ষক  ডাঁশমারী ঊচ্চ বিদ্যালয়  রাজশাহী, বাংলাদেশ সপ্তম শ্রেণি , বাংলা ২য় পত্র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 ...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*</cp:lastModifiedBy>
  <cp:revision>87</cp:revision>
  <dcterms:created xsi:type="dcterms:W3CDTF">2020-08-04T05:01:12Z</dcterms:created>
  <dcterms:modified xsi:type="dcterms:W3CDTF">2021-06-21T18:10:18Z</dcterms:modified>
</cp:coreProperties>
</file>