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87988-F2D0-4F55-BD8C-679C86A8C6FB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A2DC5-94F8-47ED-9DAD-F22EFEDC0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A2DC5-94F8-47ED-9DAD-F22EFEDC09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7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A2DC5-94F8-47ED-9DAD-F22EFEDC09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A2DC5-94F8-47ED-9DAD-F22EFEDC09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2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7391400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 সু- স্বাগতম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 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362200"/>
            <a:ext cx="3657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অঙ্গ/দেহকোষ প্রতিস্থাপন করলে।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v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5000"/>
            <a:ext cx="4343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 মায়ের গর্ভধারণ/দুধ পান করলে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hiv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5715000" cy="4876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5715000" cy="4876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অনৈতিক ও অনিরাপদ মেলামেশা করলে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v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6096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754562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এইডসের লক্ষণসমূহঃ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ওজন হ্রাস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v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দীর্ঘদিন জ্বর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v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0"/>
            <a:ext cx="4267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দীর্ঘদিন শুকনো কাঁশি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v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47625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শরীরে ছত্রাকজনিত সংক্রমন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v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97000"/>
            <a:ext cx="5080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লসিকা গ্রন্থি ফুলে যাওয়া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v13.jpg"/>
          <p:cNvPicPr>
            <a:picLocks noChangeAspect="1"/>
          </p:cNvPicPr>
          <p:nvPr/>
        </p:nvPicPr>
        <p:blipFill>
          <a:blip r:embed="rId2"/>
          <a:srcRect r="24638" b="18375"/>
          <a:stretch>
            <a:fillRect/>
          </a:stretch>
        </p:blipFill>
        <p:spPr>
          <a:xfrm>
            <a:off x="1676400" y="1447800"/>
            <a:ext cx="5715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HIV/AIDS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প্রতিরোধঃ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3200400"/>
            <a:ext cx="1752600" cy="198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</a:rPr>
              <a:t>না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2438400"/>
            <a:ext cx="1905000" cy="2286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অনৈতিক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0" y="1295400"/>
            <a:ext cx="2057400" cy="213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ব্যাবহ্রত 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সিরিব্জ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2362200"/>
            <a:ext cx="1981200" cy="2514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ঝুঁকিপূর্ন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আচারণ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4572000"/>
            <a:ext cx="21336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জীবাণুবাহী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দুধপান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4572000"/>
            <a:ext cx="2133600" cy="228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অপরীক্ষীত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রক্তগ্রহণ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58200" cy="535531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অরুন কুমার সরকার</a:t>
            </a:r>
          </a:p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শিক্ষক(শারীরিক শিক্ষা)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মির্জাপুর মাধ্যমিক বিদ্যালয়</a:t>
            </a:r>
          </a:p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নড়াইল।</a:t>
            </a:r>
          </a:p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মোবাইল- ০১৭২৮-২৫৬১২০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Elephant" pitchFamily="18" charset="0"/>
                <a:cs typeface="NikoshBAN" pitchFamily="2" charset="0"/>
              </a:rPr>
              <a:t>email: arun76bd@gmail.com</a:t>
            </a:r>
          </a:p>
        </p:txBody>
      </p:sp>
      <p:pic>
        <p:nvPicPr>
          <p:cNvPr id="3" name="Picture 2" descr="IMG_1125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45000" t="3750" r="-12500" b="36250"/>
          <a:stretch>
            <a:fillRect/>
          </a:stretch>
        </p:blipFill>
        <p:spPr>
          <a:xfrm>
            <a:off x="6172200" y="990600"/>
            <a:ext cx="2057400" cy="2743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66865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0"/>
            <a:ext cx="86106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এইডস কীভাবে ছড়ায় তা ব্যাখ্যা কর।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এইডসের লক্ষ্মণগুলি বর্ননা কর।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74676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HIV/AIDS 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200400"/>
            <a:ext cx="75438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1" algn="ctr">
              <a:buFont typeface="Wingdings" pitchFamily="2" charset="2"/>
              <a:buChar char="Ø"/>
            </a:pP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ছড়ায় ?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191000"/>
            <a:ext cx="7467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AIDS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-এর লক্ষ্মণগুলো কী কী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56388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8229600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এইডস প্রতিরোধে তোমাদের করণীয় বিষয়গুলো 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বিশ্লেষণ কর।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ter-lili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466850"/>
            <a:ext cx="52387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752600"/>
            <a:ext cx="8382000" cy="31393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শ্রেণীঃ ৮ম শ্রেণী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শারীরিক শিক্ষা ও স্বাস্থ্য।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অধ্যায়ঃ ৩য়(স্বাস্থ্যবিজ্ঞান ও স্বাস্থ্যসেবা।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পাঠ্যবিষয়ঃ এইচ আইভি/ এইডস।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55626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524000"/>
            <a:ext cx="5562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7239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HIV/AIDS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তা বলতে পারবে।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86800" cy="187743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HIV/AIDS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কীভাবে ছড়ায় তা বর্ণনা করতে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86106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লক্ষণসমূহ ব্যাখ্যা করতে পারবে।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029200"/>
            <a:ext cx="8686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HIV/AIDS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প্রতিরোধের উপায় বিশ্লেষণ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ছবিগলো দেখি এবং কী রোগ তা চিহ্নিত করি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id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038600" cy="3962400"/>
          </a:xfrm>
          <a:prstGeom prst="rect">
            <a:avLst/>
          </a:prstGeom>
        </p:spPr>
      </p:pic>
      <p:pic>
        <p:nvPicPr>
          <p:cNvPr id="5" name="Picture 4" descr="hiv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419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iv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145" y="1778072"/>
            <a:ext cx="6885709" cy="41702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209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HIV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H= 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3048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Human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914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I=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990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819400"/>
            <a:ext cx="3048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Deficiency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810000"/>
            <a:ext cx="30480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Virus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960180" y="32443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---------------------------------------------------------------------------------------------_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304800"/>
            <a:ext cx="2286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AIDS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1143000"/>
            <a:ext cx="1143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A=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1143000"/>
            <a:ext cx="28194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Acquired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2057400"/>
            <a:ext cx="990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I=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2895600"/>
            <a:ext cx="990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3810000"/>
            <a:ext cx="9906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S=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2057400"/>
            <a:ext cx="2895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Immune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2895600"/>
            <a:ext cx="2971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itchFamily="2" charset="0"/>
                <a:cs typeface="NikoshBAN" pitchFamily="2" charset="0"/>
              </a:rPr>
              <a:t>Deficiency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3733800"/>
            <a:ext cx="30480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Syndrome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2057400"/>
            <a:ext cx="3048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Immune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10000"/>
            <a:ext cx="10668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V=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67836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/AIDS 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 ছড়ায় ?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সিরেঞ্জের মাধ্যমে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v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6019800" cy="3964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205</Words>
  <Application>Microsoft Office PowerPoint</Application>
  <PresentationFormat>On-screen Show (4:3)</PresentationFormat>
  <Paragraphs>76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Elephant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নিচের ছবিগলো দেখি এবং কী রোগ তা চিহ্নিত করি।</vt:lpstr>
      <vt:lpstr>আজকের পাঠ</vt:lpstr>
      <vt:lpstr>PowerPoint Presentation</vt:lpstr>
      <vt:lpstr>HIV/AIDS কীভাবে ছড়ায় ?</vt:lpstr>
      <vt:lpstr> সিরেঞ্জের মাধ্যমে</vt:lpstr>
      <vt:lpstr>অঙ্গ/দেহকোষ প্রতিস্থাপন করলে।</vt:lpstr>
      <vt:lpstr>আক্রান্ত মায়ের গর্ভধারণ/দুধ পান করলে</vt:lpstr>
      <vt:lpstr>অনৈতিক ও অনিরাপদ মেলামেশা করলে</vt:lpstr>
      <vt:lpstr>এইডসের লক্ষণসমূহঃ</vt:lpstr>
      <vt:lpstr>ওজন হ্রাস</vt:lpstr>
      <vt:lpstr>দীর্ঘদিন জ্বর</vt:lpstr>
      <vt:lpstr>দীর্ঘদিন শুকনো কাঁশি</vt:lpstr>
      <vt:lpstr>শরীরে ছত্রাকজনিত সংক্রমন</vt:lpstr>
      <vt:lpstr>লসিকা গ্রন্থি ফুলে যাওয়া</vt:lpstr>
      <vt:lpstr>HIV/AIDS প্রতিরোধঃ</vt:lpstr>
      <vt:lpstr>PowerPoint Presentation</vt:lpstr>
      <vt:lpstr>দলীয় কাজঃ</vt:lpstr>
      <vt:lpstr>মূল্যায়ণ</vt:lpstr>
      <vt:lpstr>বাড়ীর কাজ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ASUS</cp:lastModifiedBy>
  <cp:revision>104</cp:revision>
  <dcterms:created xsi:type="dcterms:W3CDTF">2006-08-16T00:00:00Z</dcterms:created>
  <dcterms:modified xsi:type="dcterms:W3CDTF">2017-04-03T11:28:01Z</dcterms:modified>
</cp:coreProperties>
</file>