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04C9-F1A8-6249-8C5A-C31FB9FB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39C84-68B0-AB4F-BF86-5C6CBF47D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D9B0-11ED-B842-9E8C-12A628AA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1790-F733-984B-BB58-DEE31F6A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693F0-EFDC-AF4F-8D8C-1959D853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94FB-DAC6-504E-8DCF-1B4422CF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B43D-1682-7547-B996-B6DE681A3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4F11B-4F04-CC47-98BC-3707C781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11CA-C6F4-8E4E-B051-ED2FB245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9761-5D11-B74F-82CF-D04A1216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D05DD-85AA-2447-8154-D5B9FCEBC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56B4E-AB56-B24D-BDBA-A2B9850C4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8B9E7-810F-F34D-9A68-785D952C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D6B9-9971-5241-B764-6DFD9E90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129D-03C7-8C42-A0C2-E6FA0918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A237-1115-AF47-8AEB-AA61EC2F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3C94-90ED-A347-9521-917A6EFF8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5198-4D38-F240-92A4-A04FFF4D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B2D94-F7CA-3343-93AC-5EBDDA2F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601DB-75C9-8244-933D-9C94F221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C9A3-4EC0-604D-9665-317794E6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1449-1112-734C-88A0-28724B29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11E3-C1BB-B349-8747-0E5C6BA7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0C86-270D-264E-94CC-8051D220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27D31-6362-444C-B2DD-50EB5DE6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5146-0BD3-3243-9867-63813436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F0E1B-863B-F543-9628-EA2107054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BD022-1BE5-6244-8F09-449590776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37DB6-1762-3D4B-BD96-771101FB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9D51-40B6-AE46-84D5-7CAD9DD1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149C7-9F67-0449-ADEF-D7F846CC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AB44-5C5D-C742-B17A-FD7D4AF0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A81A7-B16B-164C-9A2F-6C13012D3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FEE15-9409-4F40-8B06-3CADC8FE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243B-7780-2449-A0E8-6BB8843E1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7BCF5-4D5D-2C41-9B02-DA45F30F5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96B5E-3A3D-DF41-ACA8-DA49875B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D44E7-EB46-5B40-BA65-4F88B1A8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1A899-4E87-E345-8013-155FA53C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61B4-3FC6-2D41-B498-CF6EAE73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C2C32-8388-294B-9D17-F08497B9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93408-FACD-9043-8513-6813E682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54D88-4E2F-1943-9285-943A44E1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737B2-D3AD-EB46-832E-D57B13EB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9D3BC-2DCD-3248-A001-A5752730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7F5E1-7CE1-4C42-BB21-203730EB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7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E2B2-AA20-7A47-B0A8-ED23FEFD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46270-72F8-084A-84AA-B911747F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872BB-FCAC-374E-B14F-FF5198FD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31E0F-2953-EC43-929F-78B1EE3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B9DAC-5103-FD42-87B3-5D8B08CA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F927-8917-F143-9B6B-FF6431B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BD04-6ADD-3C4C-A190-D121532B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3826D-99BC-4B4B-AE86-20AC75C3A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CF768-C87C-9145-855C-9ABBB2BC0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12122-A05F-674B-BE71-A8C0DCDF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DDA4-3E98-8E41-8AC7-064C701F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8F803-76B0-F04F-9085-BA7F1B8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7B4FB-DB2C-6A40-981C-FDA7A7D0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5F15-56EA-C243-96C8-AA3C72AB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84CE-5018-B649-AE4D-085E086FF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0B16-334B-DB4A-B5A2-9126FDE1BC7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9657-7BA3-614F-9720-5E028B559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B467-E9CC-B44D-A35F-B2E0705B9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50AD-EF0C-D748-97A2-482EDBCB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DF9E-EE20-ED46-9D9B-2A6C797A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FF0000"/>
                </a:solidFill>
              </a:rPr>
              <a:t>সকলকে</a:t>
            </a:r>
            <a:r>
              <a:rPr lang="en-US"/>
              <a:t> </a:t>
            </a:r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ফুলেল</a:t>
            </a:r>
            <a:r>
              <a:rPr lang="en-US"/>
              <a:t> </a:t>
            </a:r>
            <a:r>
              <a:rPr lang="en-US" sz="6000" b="1">
                <a:solidFill>
                  <a:srgbClr val="C00000"/>
                </a:solidFill>
              </a:rPr>
              <a:t>শুভেচছা</a:t>
            </a: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7AE16D-9393-084E-BEC6-B0DDCF482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" y="1690688"/>
            <a:ext cx="11358563" cy="5167312"/>
          </a:xfrm>
        </p:spPr>
      </p:pic>
    </p:spTree>
    <p:extLst>
      <p:ext uri="{BB962C8B-B14F-4D97-AF65-F5344CB8AC3E}">
        <p14:creationId xmlns:p14="http://schemas.microsoft.com/office/powerpoint/2010/main" val="42278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DA20-87E1-A646-9EAD-4B75A3D9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মূল্যায়ন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D6402-2F18-D04E-8AEF-E76BE092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১/ আলো, বাতাস, নাইট্রোজেন,শব্দ, পাথর,সোনা এগুলো মধ্যে কোন পদার্থ  এবং কেন?</a:t>
            </a:r>
          </a:p>
          <a:p>
            <a:r>
              <a:rPr lang="en-US" sz="4000"/>
              <a:t>২/ পাঁচটি মৌলিক পদার্থের নাম  বল? </a:t>
            </a:r>
          </a:p>
          <a:p>
            <a:r>
              <a:rPr lang="en-US" sz="4000"/>
              <a:t>৩/ পাঁচ টি অধাতব পদার্থের নাম বল? </a:t>
            </a:r>
          </a:p>
        </p:txBody>
      </p:sp>
    </p:spTree>
    <p:extLst>
      <p:ext uri="{BB962C8B-B14F-4D97-AF65-F5344CB8AC3E}">
        <p14:creationId xmlns:p14="http://schemas.microsoft.com/office/powerpoint/2010/main" val="31205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3479-614D-F149-BDCF-87674EB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             বাড়ির </a:t>
            </a:r>
            <a:r>
              <a:rPr lang="en-US" sz="7200">
                <a:solidFill>
                  <a:srgbClr val="0070C0"/>
                </a:solidFill>
              </a:rPr>
              <a:t>কাজ</a:t>
            </a:r>
            <a:r>
              <a:rPr lang="en-US" sz="7200">
                <a:solidFill>
                  <a:srgbClr val="002060"/>
                </a:solidFill>
              </a:rPr>
              <a:t> 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72888-E445-FE49-BCC6-AD95DAFCAA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১/পানি একটি যৌগিক পদার্থ ব্যাখ্যা কর? </a:t>
            </a:r>
          </a:p>
          <a:p>
            <a:r>
              <a:rPr lang="en-US" sz="4400"/>
              <a:t> ২/পাঁচ টি ধাতব পদার্থের নাম লিখ?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7E1019-314E-9B44-898B-2E71ABAAD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61753"/>
            <a:ext cx="5751910" cy="4896247"/>
          </a:xfrm>
        </p:spPr>
      </p:pic>
    </p:spTree>
    <p:extLst>
      <p:ext uri="{BB962C8B-B14F-4D97-AF65-F5344CB8AC3E}">
        <p14:creationId xmlns:p14="http://schemas.microsoft.com/office/powerpoint/2010/main" val="38698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150C-599C-BB48-A8BB-F8A32809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>
                <a:solidFill>
                  <a:srgbClr val="C00000"/>
                </a:solidFill>
              </a:rPr>
              <a:t>আজকের ক্লাসে সবাই কে ধন্যবাদ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F4F826-B38C-A24E-9226-9B29E7DBE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3" y="1709039"/>
            <a:ext cx="10515599" cy="5148961"/>
          </a:xfrm>
        </p:spPr>
      </p:pic>
    </p:spTree>
    <p:extLst>
      <p:ext uri="{BB962C8B-B14F-4D97-AF65-F5344CB8AC3E}">
        <p14:creationId xmlns:p14="http://schemas.microsoft.com/office/powerpoint/2010/main" val="39905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0DF4-3963-5F4C-AD3D-B994F58E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43" y="357187"/>
            <a:ext cx="10515600" cy="1325563"/>
          </a:xfrm>
        </p:spPr>
        <p:txBody>
          <a:bodyPr/>
          <a:lstStyle/>
          <a:p>
            <a:r>
              <a:rPr lang="en-US" sz="7200">
                <a:solidFill>
                  <a:schemeClr val="accent6">
                    <a:lumMod val="50000"/>
                  </a:schemeClr>
                </a:solidFill>
              </a:rPr>
              <a:t>শিক্ষক</a:t>
            </a:r>
            <a:r>
              <a:rPr lang="en-US" sz="7200">
                <a:solidFill>
                  <a:srgbClr val="FF0000"/>
                </a:solidFill>
              </a:rPr>
              <a:t> পরিচিতি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B9A0-9B96-1441-A032-FF856282D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0" y="1828006"/>
            <a:ext cx="7851817" cy="4351338"/>
          </a:xfrm>
        </p:spPr>
        <p:txBody>
          <a:bodyPr>
            <a:normAutofit/>
          </a:bodyPr>
          <a:lstStyle/>
          <a:p>
            <a:r>
              <a:rPr lang="en-US" sz="4400"/>
              <a:t>মোহাম্মদ </a:t>
            </a:r>
            <a:r>
              <a:rPr lang="en-US" sz="4400">
                <a:solidFill>
                  <a:srgbClr val="FF0000"/>
                </a:solidFill>
              </a:rPr>
              <a:t>মিজানুর </a:t>
            </a:r>
            <a:r>
              <a:rPr lang="en-US" sz="4400">
                <a:solidFill>
                  <a:srgbClr val="00B0F0"/>
                </a:solidFill>
              </a:rPr>
              <a:t>রহমান</a:t>
            </a:r>
            <a:r>
              <a:rPr lang="en-US" sz="4400">
                <a:solidFill>
                  <a:srgbClr val="FF0000"/>
                </a:solidFill>
              </a:rPr>
              <a:t> </a:t>
            </a:r>
          </a:p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সহকারী</a:t>
            </a:r>
            <a:r>
              <a:rPr lang="en-US" sz="4400">
                <a:solidFill>
                  <a:srgbClr val="00B050"/>
                </a:solidFill>
              </a:rPr>
              <a:t> শিক্ষক </a:t>
            </a:r>
            <a:r>
              <a:rPr lang="en-US" sz="4400">
                <a:solidFill>
                  <a:srgbClr val="C00000"/>
                </a:solidFill>
              </a:rPr>
              <a:t> বি,এসসি </a:t>
            </a:r>
            <a:r>
              <a:rPr lang="en-US" sz="4400">
                <a:solidFill>
                  <a:srgbClr val="7030A0"/>
                </a:solidFill>
              </a:rPr>
              <a:t>সম্মান</a:t>
            </a:r>
            <a:r>
              <a:rPr lang="en-US" sz="4400">
                <a:solidFill>
                  <a:srgbClr val="C00000"/>
                </a:solidFill>
              </a:rPr>
              <a:t> (</a:t>
            </a:r>
            <a:r>
              <a:rPr lang="en-US" sz="4400">
                <a:solidFill>
                  <a:schemeClr val="accent6">
                    <a:lumMod val="50000"/>
                  </a:schemeClr>
                </a:solidFill>
              </a:rPr>
              <a:t>গণিত)বি,এড </a:t>
            </a:r>
            <a:r>
              <a:rPr lang="en-US" sz="4400">
                <a:solidFill>
                  <a:srgbClr val="00B050"/>
                </a:solidFill>
              </a:rPr>
              <a:t> </a:t>
            </a:r>
          </a:p>
          <a:p>
            <a:r>
              <a:rPr lang="en-US" sz="4400">
                <a:solidFill>
                  <a:srgbClr val="00B050"/>
                </a:solidFill>
              </a:rPr>
              <a:t>ভেঙ্গুলা </a:t>
            </a:r>
            <a:r>
              <a:rPr lang="en-US" sz="4400">
                <a:solidFill>
                  <a:srgbClr val="FFC000"/>
                </a:solidFill>
              </a:rPr>
              <a:t>ফাযিল</a:t>
            </a:r>
            <a:r>
              <a:rPr lang="en-US" sz="4400">
                <a:solidFill>
                  <a:srgbClr val="00B050"/>
                </a:solidFill>
              </a:rPr>
              <a:t> মাদ্রাসা </a:t>
            </a:r>
            <a:r>
              <a:rPr lang="en-US" sz="4400">
                <a:solidFill>
                  <a:srgbClr val="7030A0"/>
                </a:solidFill>
              </a:rPr>
              <a:t>গোপালপুর, </a:t>
            </a:r>
            <a:r>
              <a:rPr lang="en-US" sz="4400">
                <a:solidFill>
                  <a:srgbClr val="FF0000"/>
                </a:solidFill>
              </a:rPr>
              <a:t>টাঙ্গাইল</a:t>
            </a:r>
            <a:r>
              <a:rPr lang="en-US" sz="4400">
                <a:solidFill>
                  <a:srgbClr val="7030A0"/>
                </a:solidFill>
              </a:rPr>
              <a:t> </a:t>
            </a:r>
            <a:endParaRPr lang="en-US" sz="4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23FEC7-95E9-3D4C-B0C4-5DBFAFEDF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08" y="1828006"/>
            <a:ext cx="4328792" cy="4351338"/>
          </a:xfrm>
        </p:spPr>
      </p:pic>
    </p:spTree>
    <p:extLst>
      <p:ext uri="{BB962C8B-B14F-4D97-AF65-F5344CB8AC3E}">
        <p14:creationId xmlns:p14="http://schemas.microsoft.com/office/powerpoint/2010/main" val="12474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67F8-04B8-6549-9480-E2840866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4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rgbClr val="FFC000"/>
                </a:solidFill>
              </a:rPr>
              <a:t>পরিচিতি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8AA7-1506-7E47-A2CC-24B10D62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3090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6000">
                <a:solidFill>
                  <a:srgbClr val="FF0000"/>
                </a:solidFill>
              </a:rPr>
              <a:t>শ্রেণিঃ</a:t>
            </a:r>
            <a:r>
              <a:rPr lang="en-US" sz="6000"/>
              <a:t> নবম- </a:t>
            </a:r>
            <a:r>
              <a:rPr lang="en-US" sz="6000">
                <a:solidFill>
                  <a:schemeClr val="accent2">
                    <a:lumMod val="50000"/>
                  </a:schemeClr>
                </a:solidFill>
              </a:rPr>
              <a:t>দশম</a:t>
            </a:r>
            <a:r>
              <a:rPr lang="en-US" sz="6000"/>
              <a:t> </a:t>
            </a:r>
          </a:p>
          <a:p>
            <a:r>
              <a:rPr lang="en-US" sz="6000">
                <a:solidFill>
                  <a:schemeClr val="accent3">
                    <a:lumMod val="75000"/>
                  </a:schemeClr>
                </a:solidFill>
              </a:rPr>
              <a:t>বিষয়ঃ</a:t>
            </a:r>
            <a:r>
              <a:rPr lang="en-US" sz="6000"/>
              <a:t> </a:t>
            </a:r>
            <a:r>
              <a:rPr lang="en-US" sz="6000">
                <a:solidFill>
                  <a:schemeClr val="accent4">
                    <a:lumMod val="50000"/>
                  </a:schemeClr>
                </a:solidFill>
              </a:rPr>
              <a:t>রসায়ন</a:t>
            </a:r>
            <a:r>
              <a:rPr lang="en-US" sz="6000"/>
              <a:t>  </a:t>
            </a:r>
            <a:r>
              <a:rPr lang="en-US" sz="6000">
                <a:solidFill>
                  <a:schemeClr val="accent6">
                    <a:lumMod val="60000"/>
                    <a:lumOff val="40000"/>
                  </a:schemeClr>
                </a:solidFill>
              </a:rPr>
              <a:t>বিজ্ঞান</a:t>
            </a:r>
            <a:r>
              <a:rPr lang="en-US" sz="6000"/>
              <a:t> </a:t>
            </a:r>
          </a:p>
          <a:p>
            <a:r>
              <a:rPr lang="en-US" sz="6000">
                <a:solidFill>
                  <a:schemeClr val="accent2"/>
                </a:solidFill>
              </a:rPr>
              <a:t>অধ্যায়ঃ</a:t>
            </a:r>
            <a:r>
              <a:rPr lang="en-US" sz="6000"/>
              <a:t> </a:t>
            </a:r>
            <a:r>
              <a:rPr lang="en-US" sz="6000">
                <a:solidFill>
                  <a:srgbClr val="00B0F0"/>
                </a:solidFill>
              </a:rPr>
              <a:t>দ্বিতীয়</a:t>
            </a:r>
            <a:r>
              <a:rPr lang="en-US" sz="6000"/>
              <a:t> </a:t>
            </a:r>
          </a:p>
          <a:p>
            <a:r>
              <a:rPr lang="en-US" sz="6000"/>
              <a:t> </a:t>
            </a:r>
            <a:r>
              <a:rPr lang="en-US" sz="6000">
                <a:solidFill>
                  <a:srgbClr val="7030A0"/>
                </a:solidFill>
              </a:rPr>
              <a:t>পাঠঃ</a:t>
            </a:r>
            <a:r>
              <a:rPr lang="en-US" sz="6000"/>
              <a:t> অবস্থাভেদে </a:t>
            </a:r>
          </a:p>
          <a:p>
            <a:pPr marL="0" indent="0">
              <a:buNone/>
            </a:pPr>
            <a:r>
              <a:rPr lang="en-US" sz="6000">
                <a:solidFill>
                  <a:srgbClr val="FF0000"/>
                </a:solidFill>
              </a:rPr>
              <a:t>পদার্থের</a:t>
            </a:r>
            <a:r>
              <a:rPr lang="en-US" sz="6000"/>
              <a:t> </a:t>
            </a:r>
            <a:r>
              <a:rPr lang="en-US" sz="6000">
                <a:solidFill>
                  <a:srgbClr val="00B050"/>
                </a:solidFill>
              </a:rPr>
              <a:t>প্রকার</a:t>
            </a:r>
            <a:r>
              <a:rPr lang="en-US" sz="6000"/>
              <a:t> ।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63BCFB9-5725-F343-9448-2B3586550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27" y="1074208"/>
            <a:ext cx="412151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467C-20C7-5847-BE83-8BED5AD7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/>
              <a:t>নিচের চিত্র গুলো লক্ষ্য করঃ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FA35D4-D8B6-A046-977E-CEA45859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502378" cy="52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4F7A-D5CA-3441-81AF-2371916C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617171"/>
            <a:ext cx="10515600" cy="1940520"/>
          </a:xfrm>
        </p:spPr>
        <p:txBody>
          <a:bodyPr/>
          <a:lstStyle/>
          <a:p>
            <a:r>
              <a:rPr lang="en-US"/>
              <a:t>কঠিন                 তরল                              বায়বীয়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2ED34DC-D46D-5544-94B5-A414C427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18" y="2465388"/>
            <a:ext cx="4173140" cy="363021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A54E42-CA4F-2047-A9A6-2290EC83F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68" y="2465388"/>
            <a:ext cx="4173141" cy="337542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87EE1F1-1824-9240-AEC0-D7BC828BB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71" y="2465388"/>
            <a:ext cx="4506516" cy="31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7A1B-6C28-6E45-B1EA-55BEDB41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/>
              <a:t>        আজকের  পাঠঃ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4B9F-9C86-4C43-9456-005BE3D17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/>
              <a:t>পদার্থ কি? </a:t>
            </a:r>
          </a:p>
          <a:p>
            <a:r>
              <a:rPr lang="en-US" sz="4000" b="1" u="sng"/>
              <a:t> অবস্থাভেদে পদার্থ কত প্রকার ও কি কি?</a:t>
            </a:r>
          </a:p>
          <a:p>
            <a:r>
              <a:rPr lang="en-US" sz="4000" b="1" u="sng"/>
              <a:t> অবস্থাভেদে পদার্থের বিস্তারিত আলোচনা। *পদার্থ কত প্রকার ও কি কি বিস্তারিত জানতে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37188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1FEA6-CF05-9746-9DB0-37361B79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পদার্থঃ</a:t>
            </a:r>
            <a:r>
              <a:rPr lang="en-US"/>
              <a:t> যার ভর  আছে জায়গা দখল করে এবং বল প্রয়োগে বাধা সৃষ্টি করে তাকে পদার্থ বলে। যেমনঃ লোহা,পানি,বাতাস ইত্যাদি।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668A92-4473-AE48-9F7E-050CC69ED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accent2">
                    <a:lumMod val="50000"/>
                  </a:schemeClr>
                </a:solidFill>
              </a:rPr>
              <a:t>অবস্থাভেদে পদার্থ তিন প্রকার। যথাঃ </a:t>
            </a:r>
          </a:p>
          <a:p>
            <a:pPr marL="0" indent="0">
              <a:buNone/>
            </a:pPr>
            <a:r>
              <a:rPr lang="en-US" sz="40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১/ কঠিন পদার্থ। </a:t>
            </a:r>
          </a:p>
          <a:p>
            <a:pPr marL="0" indent="0">
              <a:buNone/>
            </a:pPr>
            <a:r>
              <a:rPr lang="en-US" sz="4000">
                <a:solidFill>
                  <a:srgbClr val="00B050"/>
                </a:solidFill>
              </a:rPr>
              <a:t>২/তরল পদার্থ। </a:t>
            </a:r>
          </a:p>
          <a:p>
            <a:pPr marL="0" indent="0">
              <a:buNone/>
            </a:pPr>
            <a:r>
              <a:rPr lang="en-US" sz="4000">
                <a:solidFill>
                  <a:srgbClr val="00B050"/>
                </a:solidFill>
              </a:rPr>
              <a:t> </a:t>
            </a:r>
            <a:r>
              <a:rPr lang="en-US" sz="4000">
                <a:solidFill>
                  <a:srgbClr val="7030A0"/>
                </a:solidFill>
              </a:rPr>
              <a:t>৩/বায়বীয় পদার্থ। </a:t>
            </a:r>
          </a:p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</a:rPr>
              <a:t>১/কঠিন পদার্থঃযার ভর, আকার,  আয়তন আছে, বল প্রয়োগে বাধা সৃষ্টি করে তাকে কঠিন পদার্থ বলে। যেমনঃ লোহা, বরফ,পাথর ইত্যাদি। </a:t>
            </a:r>
            <a:endParaRPr lang="en-US" sz="40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CA11-704D-BA42-9F68-F4C56868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B050"/>
                </a:solidFill>
              </a:rPr>
              <a:t>২/তরল পদার্থঃযার ভর  আছে, নিদিষ্ট আকার নেই, যে পাত্রে রাখা হয় সেই পাত্রের আকার ধারণ করে তাকে তরল পদার্থ বলে। যেমনঃ পানি, তৈল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33D4-4233-B943-9FFE-FDE16CED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7030A0"/>
                </a:solidFill>
              </a:rPr>
              <a:t>৩/ বায়বীয় পদার্থঃ যার ভর আছে  কিন্তু আাকার ও আয়তন নেই তাকে বায়বীয় পদার্থ বলে। যেমনঃ বাতাস </a:t>
            </a: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পদার্থ দুই প্রকার যথাঃ</a:t>
            </a:r>
          </a:p>
          <a:p>
            <a:r>
              <a:rPr lang="en-US" sz="4400">
                <a:solidFill>
                  <a:srgbClr val="FF0000"/>
                </a:solidFill>
              </a:rPr>
              <a:t>১/মৌলিক পদার্থ </a:t>
            </a:r>
          </a:p>
          <a:p>
            <a:r>
              <a:rPr lang="en-US" sz="4400">
                <a:solidFill>
                  <a:srgbClr val="92D050"/>
                </a:solidFill>
              </a:rPr>
              <a:t>২/যৌগিক পদার্থ </a:t>
            </a:r>
            <a:endParaRPr lang="en-US" sz="4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FDE7-A71A-4D41-B6DA-DCD3B24E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8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১/মৌলিক পদার্থঃ </a:t>
            </a:r>
            <a:r>
              <a:rPr lang="en-US">
                <a:solidFill>
                  <a:srgbClr val="00B0F0"/>
                </a:solidFill>
              </a:rPr>
              <a:t>যে পদার্থ ভাঙ্গলে ঐ পদার্থ ছাড়া অন্য কোন পদার্থ পাওয়া যায় না তাকে মৌলিক পদার্থ বলে। যেমন ঃ সোনা,তামা । </a:t>
            </a:r>
            <a:r>
              <a:rPr lang="en-US">
                <a:solidFill>
                  <a:srgbClr val="92D05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016E-8863-AC41-8146-7B74B564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rgbClr val="92D050"/>
                </a:solidFill>
              </a:rPr>
              <a:t>২/যৌগিক পদার্থঃ যে পদার্থ ভাঙ্গলে একের অধিক পরিমাণ মৌলিক পদার্থ পাওয়া যায় তাকে যৌগিক পদার্থ বলে,। যেমন ঃ পানি </a:t>
            </a:r>
          </a:p>
          <a:p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মৌলিক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পদার্থ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দুই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যথাঃ</a:t>
            </a: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rgbClr val="0070C0"/>
                </a:solidFill>
              </a:rPr>
              <a:t>১/ধাতব পদার্থ। 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২/অধাতব পদার্থ। </a:t>
            </a:r>
          </a:p>
          <a:p>
            <a:r>
              <a:rPr lang="en-US">
                <a:solidFill>
                  <a:srgbClr val="0070C0"/>
                </a:solidFill>
              </a:rPr>
              <a:t>১/ধাতব পদার্থঃ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যে পদার্থের মধ্যদিয়ে  বিদ্যুৎ প্রবাহিত হয়,আঘাত করলে টুন টুন শব্দ করে, পিটিয়ে লম্বা করা যায়, ঘষলে চকচক করে  তাকে ধাতব পদার্থ বলে। যেমনঃসীসা </a:t>
            </a:r>
          </a:p>
          <a:p>
            <a:pPr marL="0" indent="0">
              <a:buNone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২/</a:t>
            </a:r>
            <a:r>
              <a:rPr lang="en-US">
                <a:solidFill>
                  <a:srgbClr val="FF0000"/>
                </a:solidFill>
              </a:rPr>
              <a:t>অধাতব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পদার্থঃযে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পদার্থের মধ্য দিয়ে বিদ্যুৎ প্রবাহিত হয় না,আঘাত করলে টুন টুন শব্দ হয় না, ঘষলে চকচক করে না তাকে অধাতব পদার্থ বলে। যেমন ঃ কার্বন </a:t>
            </a:r>
          </a:p>
        </p:txBody>
      </p:sp>
    </p:spTree>
    <p:extLst>
      <p:ext uri="{BB962C8B-B14F-4D97-AF65-F5344CB8AC3E}">
        <p14:creationId xmlns:p14="http://schemas.microsoft.com/office/powerpoint/2010/main" val="8496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সকলকে ফুলেল শুভেচছা </vt:lpstr>
      <vt:lpstr>শিক্ষক পরিচিতি </vt:lpstr>
      <vt:lpstr>পরিচিতি </vt:lpstr>
      <vt:lpstr>নিচের চিত্র গুলো লক্ষ্য করঃ</vt:lpstr>
      <vt:lpstr>কঠিন                 তরল                              বায়বীয় </vt:lpstr>
      <vt:lpstr>        আজকের  পাঠঃ</vt:lpstr>
      <vt:lpstr>পদার্থঃ যার ভর  আছে জায়গা দখল করে এবং বল প্রয়োগে বাধা সৃষ্টি করে তাকে পদার্থ বলে। যেমনঃ লোহা,পানি,বাতাস ইত্যাদি। </vt:lpstr>
      <vt:lpstr>২/তরল পদার্থঃযার ভর  আছে, নিদিষ্ট আকার নেই, যে পাত্রে রাখা হয় সেই পাত্রের আকার ধারণ করে তাকে তরল পদার্থ বলে। যেমনঃ পানি, তৈল </vt:lpstr>
      <vt:lpstr>১/মৌলিক পদার্থঃ যে পদার্থ ভাঙ্গলে ঐ পদার্থ ছাড়া অন্য কোন পদার্থ পাওয়া যায় না তাকে মৌলিক পদার্থ বলে। যেমন ঃ সোনা,তামা ।  </vt:lpstr>
      <vt:lpstr>মূল্যায়ন</vt:lpstr>
      <vt:lpstr>             বাড়ির কাজ </vt:lpstr>
      <vt:lpstr>আজকের ক্লাসে সবাই 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ফুলেল শুভেচছা </dc:title>
  <dc:creator>8801715764724</dc:creator>
  <cp:lastModifiedBy>8801715764724</cp:lastModifiedBy>
  <cp:revision>12</cp:revision>
  <dcterms:created xsi:type="dcterms:W3CDTF">2021-06-21T12:11:39Z</dcterms:created>
  <dcterms:modified xsi:type="dcterms:W3CDTF">2021-06-22T14:44:07Z</dcterms:modified>
</cp:coreProperties>
</file>