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7" r:id="rId7"/>
    <p:sldId id="266" r:id="rId8"/>
    <p:sldId id="268" r:id="rId9"/>
    <p:sldId id="269" r:id="rId10"/>
    <p:sldId id="264" r:id="rId11"/>
    <p:sldId id="270" r:id="rId12"/>
    <p:sldId id="271" r:id="rId13"/>
    <p:sldId id="272" r:id="rId14"/>
    <p:sldId id="273" r:id="rId15"/>
    <p:sldId id="274" r:id="rId16"/>
    <p:sldId id="276" r:id="rId17"/>
    <p:sldId id="277" r:id="rId18"/>
    <p:sldId id="275" r:id="rId19"/>
    <p:sldId id="278" r:id="rId20"/>
    <p:sldId id="280" r:id="rId21"/>
    <p:sldId id="281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768C"/>
    <a:srgbClr val="FFD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A26C14-03E1-48B8-93D2-7FA5FB8CDBC2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9FFAA0-12C9-4DE7-B8F5-E9A7F7A79B52}">
      <dgm:prSet phldrT="[Text]" custT="1"/>
      <dgm:spPr>
        <a:solidFill>
          <a:srgbClr val="FFC000"/>
        </a:solidFill>
      </dgm:spPr>
      <dgm:t>
        <a:bodyPr/>
        <a:lstStyle/>
        <a:p>
          <a:r>
            <a:rPr lang="bn-BD" sz="6000" b="1" dirty="0">
              <a:solidFill>
                <a:schemeClr val="tx1"/>
              </a:solidFill>
            </a:rPr>
            <a:t>Tense</a:t>
          </a:r>
          <a:endParaRPr lang="en-US" sz="6000" b="1" dirty="0">
            <a:solidFill>
              <a:schemeClr val="tx1"/>
            </a:solidFill>
          </a:endParaRPr>
        </a:p>
      </dgm:t>
    </dgm:pt>
    <dgm:pt modelId="{6BB221E0-D674-4358-AFB7-13D830B59DC5}" type="parTrans" cxnId="{4D299B4B-760A-4562-9A86-6856F67E24F9}">
      <dgm:prSet/>
      <dgm:spPr/>
      <dgm:t>
        <a:bodyPr/>
        <a:lstStyle/>
        <a:p>
          <a:endParaRPr lang="en-US"/>
        </a:p>
      </dgm:t>
    </dgm:pt>
    <dgm:pt modelId="{198CD098-FF8B-4A42-9BAF-BDA8F0736CBD}" type="sibTrans" cxnId="{4D299B4B-760A-4562-9A86-6856F67E24F9}">
      <dgm:prSet/>
      <dgm:spPr/>
      <dgm:t>
        <a:bodyPr/>
        <a:lstStyle/>
        <a:p>
          <a:endParaRPr lang="en-US"/>
        </a:p>
      </dgm:t>
    </dgm:pt>
    <dgm:pt modelId="{8729AF91-E4C1-46BE-A363-2718AFB962E8}">
      <dgm:prSet phldrT="[Text]"/>
      <dgm:spPr>
        <a:solidFill>
          <a:srgbClr val="FFC000"/>
        </a:solidFill>
      </dgm:spPr>
      <dgm:t>
        <a:bodyPr/>
        <a:lstStyle/>
        <a:p>
          <a:r>
            <a:rPr lang="bn-BD" b="1" dirty="0">
              <a:solidFill>
                <a:schemeClr val="tx1"/>
              </a:solidFill>
            </a:rPr>
            <a:t>Present</a:t>
          </a:r>
          <a:endParaRPr lang="en-US" b="1" dirty="0">
            <a:solidFill>
              <a:schemeClr val="tx1"/>
            </a:solidFill>
          </a:endParaRPr>
        </a:p>
      </dgm:t>
    </dgm:pt>
    <dgm:pt modelId="{392F11CB-1125-4E67-A548-8277713C357E}" type="parTrans" cxnId="{30945CD1-CAB5-4C7F-8C61-F7EBFBAD1595}">
      <dgm:prSet/>
      <dgm:spPr/>
      <dgm:t>
        <a:bodyPr/>
        <a:lstStyle/>
        <a:p>
          <a:endParaRPr lang="en-US"/>
        </a:p>
      </dgm:t>
    </dgm:pt>
    <dgm:pt modelId="{2CD45A97-6341-43F3-A2DD-6E945B73A76E}" type="sibTrans" cxnId="{30945CD1-CAB5-4C7F-8C61-F7EBFBAD1595}">
      <dgm:prSet/>
      <dgm:spPr/>
      <dgm:t>
        <a:bodyPr/>
        <a:lstStyle/>
        <a:p>
          <a:endParaRPr lang="en-US"/>
        </a:p>
      </dgm:t>
    </dgm:pt>
    <dgm:pt modelId="{F9F4C4A0-663D-40B1-BADD-1025A71F14A2}">
      <dgm:prSet phldrT="[Text]"/>
      <dgm:spPr>
        <a:solidFill>
          <a:srgbClr val="FFC000"/>
        </a:solidFill>
      </dgm:spPr>
      <dgm:t>
        <a:bodyPr/>
        <a:lstStyle/>
        <a:p>
          <a:r>
            <a:rPr lang="bn-BD" b="1" dirty="0">
              <a:solidFill>
                <a:schemeClr val="tx1"/>
              </a:solidFill>
            </a:rPr>
            <a:t>Future</a:t>
          </a:r>
          <a:endParaRPr lang="en-US" b="1" dirty="0">
            <a:solidFill>
              <a:schemeClr val="tx1"/>
            </a:solidFill>
          </a:endParaRPr>
        </a:p>
      </dgm:t>
    </dgm:pt>
    <dgm:pt modelId="{D35E637F-738A-49A9-B7CC-1970BF7E2323}" type="parTrans" cxnId="{2CB55AC0-A96C-4044-A8DD-7C73DB6F55A7}">
      <dgm:prSet/>
      <dgm:spPr/>
      <dgm:t>
        <a:bodyPr/>
        <a:lstStyle/>
        <a:p>
          <a:endParaRPr lang="en-US"/>
        </a:p>
      </dgm:t>
    </dgm:pt>
    <dgm:pt modelId="{59D83AEF-E804-4C35-A655-7C93AFB02CC9}" type="sibTrans" cxnId="{2CB55AC0-A96C-4044-A8DD-7C73DB6F55A7}">
      <dgm:prSet/>
      <dgm:spPr/>
      <dgm:t>
        <a:bodyPr/>
        <a:lstStyle/>
        <a:p>
          <a:endParaRPr lang="en-US"/>
        </a:p>
      </dgm:t>
    </dgm:pt>
    <dgm:pt modelId="{B7E89A7D-7EBD-4F47-B399-FC92750BA95F}">
      <dgm:prSet/>
      <dgm:spPr>
        <a:solidFill>
          <a:srgbClr val="FFC000"/>
        </a:solidFill>
      </dgm:spPr>
      <dgm:t>
        <a:bodyPr/>
        <a:lstStyle/>
        <a:p>
          <a:r>
            <a:rPr lang="bn-BD" b="1" dirty="0">
              <a:solidFill>
                <a:schemeClr val="tx1"/>
              </a:solidFill>
            </a:rPr>
            <a:t>Past</a:t>
          </a:r>
          <a:endParaRPr lang="en-US" b="1" dirty="0">
            <a:solidFill>
              <a:schemeClr val="tx1"/>
            </a:solidFill>
          </a:endParaRPr>
        </a:p>
      </dgm:t>
    </dgm:pt>
    <dgm:pt modelId="{B890FC11-09A8-4EBA-B599-0B47FAC3E7CB}" type="parTrans" cxnId="{3B26E111-4875-45F2-8457-441DFB0CF41A}">
      <dgm:prSet/>
      <dgm:spPr/>
      <dgm:t>
        <a:bodyPr/>
        <a:lstStyle/>
        <a:p>
          <a:endParaRPr lang="en-US"/>
        </a:p>
      </dgm:t>
    </dgm:pt>
    <dgm:pt modelId="{2D7955B7-8DC9-435F-B12E-81EC5717EBB1}" type="sibTrans" cxnId="{3B26E111-4875-45F2-8457-441DFB0CF41A}">
      <dgm:prSet/>
      <dgm:spPr/>
      <dgm:t>
        <a:bodyPr/>
        <a:lstStyle/>
        <a:p>
          <a:endParaRPr lang="en-US"/>
        </a:p>
      </dgm:t>
    </dgm:pt>
    <dgm:pt modelId="{FEEC7436-DA18-404B-B894-D7A39060A535}" type="pres">
      <dgm:prSet presAssocID="{86A26C14-03E1-48B8-93D2-7FA5FB8CDBC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6DBA7AF-CAF4-4E91-9AC0-9C01BE8AFBB3}" type="pres">
      <dgm:prSet presAssocID="{86A26C14-03E1-48B8-93D2-7FA5FB8CDBC2}" presName="hierFlow" presStyleCnt="0"/>
      <dgm:spPr/>
    </dgm:pt>
    <dgm:pt modelId="{C01DC1C8-CBDB-402C-8BBC-DD46B47BF26B}" type="pres">
      <dgm:prSet presAssocID="{86A26C14-03E1-48B8-93D2-7FA5FB8CDBC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9D0C6A6-B356-4C0E-81CB-EC6F3B5B74DD}" type="pres">
      <dgm:prSet presAssocID="{799FFAA0-12C9-4DE7-B8F5-E9A7F7A79B52}" presName="Name14" presStyleCnt="0"/>
      <dgm:spPr/>
    </dgm:pt>
    <dgm:pt modelId="{7197C2A8-9999-4ECD-91E0-BC1AA8B9E4AE}" type="pres">
      <dgm:prSet presAssocID="{799FFAA0-12C9-4DE7-B8F5-E9A7F7A79B52}" presName="level1Shape" presStyleLbl="node0" presStyleIdx="0" presStyleCnt="1" custLinFactNeighborX="1402" custLinFactNeighborY="74">
        <dgm:presLayoutVars>
          <dgm:chPref val="3"/>
        </dgm:presLayoutVars>
      </dgm:prSet>
      <dgm:spPr/>
    </dgm:pt>
    <dgm:pt modelId="{CA337D46-59C2-456A-9403-FE043F6452AE}" type="pres">
      <dgm:prSet presAssocID="{799FFAA0-12C9-4DE7-B8F5-E9A7F7A79B52}" presName="hierChild2" presStyleCnt="0"/>
      <dgm:spPr/>
    </dgm:pt>
    <dgm:pt modelId="{BE0AA504-0FD1-4105-8EE1-4F09A1F571D9}" type="pres">
      <dgm:prSet presAssocID="{392F11CB-1125-4E67-A548-8277713C357E}" presName="Name19" presStyleLbl="parChTrans1D2" presStyleIdx="0" presStyleCnt="3"/>
      <dgm:spPr/>
    </dgm:pt>
    <dgm:pt modelId="{B0740FF0-CC62-4E2E-A204-E18679F14515}" type="pres">
      <dgm:prSet presAssocID="{8729AF91-E4C1-46BE-A363-2718AFB962E8}" presName="Name21" presStyleCnt="0"/>
      <dgm:spPr/>
    </dgm:pt>
    <dgm:pt modelId="{90558BC2-2C97-49C0-A19C-547D0C42922A}" type="pres">
      <dgm:prSet presAssocID="{8729AF91-E4C1-46BE-A363-2718AFB962E8}" presName="level2Shape" presStyleLbl="node2" presStyleIdx="0" presStyleCnt="3"/>
      <dgm:spPr/>
    </dgm:pt>
    <dgm:pt modelId="{AA53026E-22CC-48D3-B02B-F406C43E2064}" type="pres">
      <dgm:prSet presAssocID="{8729AF91-E4C1-46BE-A363-2718AFB962E8}" presName="hierChild3" presStyleCnt="0"/>
      <dgm:spPr/>
    </dgm:pt>
    <dgm:pt modelId="{DDB7E1E4-2D5E-479C-B01D-B43694078E27}" type="pres">
      <dgm:prSet presAssocID="{B890FC11-09A8-4EBA-B599-0B47FAC3E7CB}" presName="Name19" presStyleLbl="parChTrans1D2" presStyleIdx="1" presStyleCnt="3"/>
      <dgm:spPr/>
    </dgm:pt>
    <dgm:pt modelId="{A421EEF2-A3BB-48E4-B267-A5B4588FA13E}" type="pres">
      <dgm:prSet presAssocID="{B7E89A7D-7EBD-4F47-B399-FC92750BA95F}" presName="Name21" presStyleCnt="0"/>
      <dgm:spPr/>
    </dgm:pt>
    <dgm:pt modelId="{438BF449-8ADA-4143-AAE9-AF32A9BDD6CA}" type="pres">
      <dgm:prSet presAssocID="{B7E89A7D-7EBD-4F47-B399-FC92750BA95F}" presName="level2Shape" presStyleLbl="node2" presStyleIdx="1" presStyleCnt="3"/>
      <dgm:spPr/>
    </dgm:pt>
    <dgm:pt modelId="{01F5D527-BD5C-4E25-A9DC-A42261656E9D}" type="pres">
      <dgm:prSet presAssocID="{B7E89A7D-7EBD-4F47-B399-FC92750BA95F}" presName="hierChild3" presStyleCnt="0"/>
      <dgm:spPr/>
    </dgm:pt>
    <dgm:pt modelId="{E947D26D-C57C-42C7-ABDF-2CE8BADC967D}" type="pres">
      <dgm:prSet presAssocID="{D35E637F-738A-49A9-B7CC-1970BF7E2323}" presName="Name19" presStyleLbl="parChTrans1D2" presStyleIdx="2" presStyleCnt="3"/>
      <dgm:spPr/>
    </dgm:pt>
    <dgm:pt modelId="{33C686EB-8F28-45BC-957E-300CB5B06AE3}" type="pres">
      <dgm:prSet presAssocID="{F9F4C4A0-663D-40B1-BADD-1025A71F14A2}" presName="Name21" presStyleCnt="0"/>
      <dgm:spPr/>
    </dgm:pt>
    <dgm:pt modelId="{F7282180-0F32-4B78-AE57-65758836A92E}" type="pres">
      <dgm:prSet presAssocID="{F9F4C4A0-663D-40B1-BADD-1025A71F14A2}" presName="level2Shape" presStyleLbl="node2" presStyleIdx="2" presStyleCnt="3"/>
      <dgm:spPr/>
    </dgm:pt>
    <dgm:pt modelId="{E4CD6110-563F-4421-97DA-D471CF55C7ED}" type="pres">
      <dgm:prSet presAssocID="{F9F4C4A0-663D-40B1-BADD-1025A71F14A2}" presName="hierChild3" presStyleCnt="0"/>
      <dgm:spPr/>
    </dgm:pt>
    <dgm:pt modelId="{4D1D9A9A-CE73-4234-A52D-502C93F7E483}" type="pres">
      <dgm:prSet presAssocID="{86A26C14-03E1-48B8-93D2-7FA5FB8CDBC2}" presName="bgShapesFlow" presStyleCnt="0"/>
      <dgm:spPr/>
    </dgm:pt>
  </dgm:ptLst>
  <dgm:cxnLst>
    <dgm:cxn modelId="{D79C9103-0622-4B7A-BF51-893177FCA3D1}" type="presOf" srcId="{B890FC11-09A8-4EBA-B599-0B47FAC3E7CB}" destId="{DDB7E1E4-2D5E-479C-B01D-B43694078E27}" srcOrd="0" destOrd="0" presId="urn:microsoft.com/office/officeart/2005/8/layout/hierarchy6"/>
    <dgm:cxn modelId="{B641810B-00C9-4564-9DE8-A4631C20E073}" type="presOf" srcId="{86A26C14-03E1-48B8-93D2-7FA5FB8CDBC2}" destId="{FEEC7436-DA18-404B-B894-D7A39060A535}" srcOrd="0" destOrd="0" presId="urn:microsoft.com/office/officeart/2005/8/layout/hierarchy6"/>
    <dgm:cxn modelId="{3B26E111-4875-45F2-8457-441DFB0CF41A}" srcId="{799FFAA0-12C9-4DE7-B8F5-E9A7F7A79B52}" destId="{B7E89A7D-7EBD-4F47-B399-FC92750BA95F}" srcOrd="1" destOrd="0" parTransId="{B890FC11-09A8-4EBA-B599-0B47FAC3E7CB}" sibTransId="{2D7955B7-8DC9-435F-B12E-81EC5717EBB1}"/>
    <dgm:cxn modelId="{8889FA47-13E7-473B-945F-E868823AA8E0}" type="presOf" srcId="{8729AF91-E4C1-46BE-A363-2718AFB962E8}" destId="{90558BC2-2C97-49C0-A19C-547D0C42922A}" srcOrd="0" destOrd="0" presId="urn:microsoft.com/office/officeart/2005/8/layout/hierarchy6"/>
    <dgm:cxn modelId="{4D299B4B-760A-4562-9A86-6856F67E24F9}" srcId="{86A26C14-03E1-48B8-93D2-7FA5FB8CDBC2}" destId="{799FFAA0-12C9-4DE7-B8F5-E9A7F7A79B52}" srcOrd="0" destOrd="0" parTransId="{6BB221E0-D674-4358-AFB7-13D830B59DC5}" sibTransId="{198CD098-FF8B-4A42-9BAF-BDA8F0736CBD}"/>
    <dgm:cxn modelId="{C455527E-2874-48DE-B07F-B47752129D51}" type="presOf" srcId="{392F11CB-1125-4E67-A548-8277713C357E}" destId="{BE0AA504-0FD1-4105-8EE1-4F09A1F571D9}" srcOrd="0" destOrd="0" presId="urn:microsoft.com/office/officeart/2005/8/layout/hierarchy6"/>
    <dgm:cxn modelId="{319F488D-DA7C-4B8B-B936-540445F9904C}" type="presOf" srcId="{799FFAA0-12C9-4DE7-B8F5-E9A7F7A79B52}" destId="{7197C2A8-9999-4ECD-91E0-BC1AA8B9E4AE}" srcOrd="0" destOrd="0" presId="urn:microsoft.com/office/officeart/2005/8/layout/hierarchy6"/>
    <dgm:cxn modelId="{BE42D8BD-0AAE-4DA1-ADC8-0EE70855B492}" type="presOf" srcId="{B7E89A7D-7EBD-4F47-B399-FC92750BA95F}" destId="{438BF449-8ADA-4143-AAE9-AF32A9BDD6CA}" srcOrd="0" destOrd="0" presId="urn:microsoft.com/office/officeart/2005/8/layout/hierarchy6"/>
    <dgm:cxn modelId="{2CB55AC0-A96C-4044-A8DD-7C73DB6F55A7}" srcId="{799FFAA0-12C9-4DE7-B8F5-E9A7F7A79B52}" destId="{F9F4C4A0-663D-40B1-BADD-1025A71F14A2}" srcOrd="2" destOrd="0" parTransId="{D35E637F-738A-49A9-B7CC-1970BF7E2323}" sibTransId="{59D83AEF-E804-4C35-A655-7C93AFB02CC9}"/>
    <dgm:cxn modelId="{30945CD1-CAB5-4C7F-8C61-F7EBFBAD1595}" srcId="{799FFAA0-12C9-4DE7-B8F5-E9A7F7A79B52}" destId="{8729AF91-E4C1-46BE-A363-2718AFB962E8}" srcOrd="0" destOrd="0" parTransId="{392F11CB-1125-4E67-A548-8277713C357E}" sibTransId="{2CD45A97-6341-43F3-A2DD-6E945B73A76E}"/>
    <dgm:cxn modelId="{631C92D9-6E58-4E44-A9A5-ABB417770192}" type="presOf" srcId="{F9F4C4A0-663D-40B1-BADD-1025A71F14A2}" destId="{F7282180-0F32-4B78-AE57-65758836A92E}" srcOrd="0" destOrd="0" presId="urn:microsoft.com/office/officeart/2005/8/layout/hierarchy6"/>
    <dgm:cxn modelId="{3366CDE9-BDC4-4109-8BD3-4D1F957D2C09}" type="presOf" srcId="{D35E637F-738A-49A9-B7CC-1970BF7E2323}" destId="{E947D26D-C57C-42C7-ABDF-2CE8BADC967D}" srcOrd="0" destOrd="0" presId="urn:microsoft.com/office/officeart/2005/8/layout/hierarchy6"/>
    <dgm:cxn modelId="{BD6FD692-8AD9-4CB2-A316-EA5CF0C082BF}" type="presParOf" srcId="{FEEC7436-DA18-404B-B894-D7A39060A535}" destId="{26DBA7AF-CAF4-4E91-9AC0-9C01BE8AFBB3}" srcOrd="0" destOrd="0" presId="urn:microsoft.com/office/officeart/2005/8/layout/hierarchy6"/>
    <dgm:cxn modelId="{25471A29-B079-4F80-BFD2-BFDEADA36F88}" type="presParOf" srcId="{26DBA7AF-CAF4-4E91-9AC0-9C01BE8AFBB3}" destId="{C01DC1C8-CBDB-402C-8BBC-DD46B47BF26B}" srcOrd="0" destOrd="0" presId="urn:microsoft.com/office/officeart/2005/8/layout/hierarchy6"/>
    <dgm:cxn modelId="{A6F4811C-1688-4E78-BA61-834FC0F8C739}" type="presParOf" srcId="{C01DC1C8-CBDB-402C-8BBC-DD46B47BF26B}" destId="{79D0C6A6-B356-4C0E-81CB-EC6F3B5B74DD}" srcOrd="0" destOrd="0" presId="urn:microsoft.com/office/officeart/2005/8/layout/hierarchy6"/>
    <dgm:cxn modelId="{F21FFF89-32C9-4F4F-9D62-FE32578B4FE4}" type="presParOf" srcId="{79D0C6A6-B356-4C0E-81CB-EC6F3B5B74DD}" destId="{7197C2A8-9999-4ECD-91E0-BC1AA8B9E4AE}" srcOrd="0" destOrd="0" presId="urn:microsoft.com/office/officeart/2005/8/layout/hierarchy6"/>
    <dgm:cxn modelId="{D2A9A2B8-EF40-4085-A9F1-36B2984C906B}" type="presParOf" srcId="{79D0C6A6-B356-4C0E-81CB-EC6F3B5B74DD}" destId="{CA337D46-59C2-456A-9403-FE043F6452AE}" srcOrd="1" destOrd="0" presId="urn:microsoft.com/office/officeart/2005/8/layout/hierarchy6"/>
    <dgm:cxn modelId="{9DFA93D2-8B54-4E99-B5D2-5089FD0ADBDC}" type="presParOf" srcId="{CA337D46-59C2-456A-9403-FE043F6452AE}" destId="{BE0AA504-0FD1-4105-8EE1-4F09A1F571D9}" srcOrd="0" destOrd="0" presId="urn:microsoft.com/office/officeart/2005/8/layout/hierarchy6"/>
    <dgm:cxn modelId="{4C1DD8AE-5591-4E16-BF30-E2C16076E730}" type="presParOf" srcId="{CA337D46-59C2-456A-9403-FE043F6452AE}" destId="{B0740FF0-CC62-4E2E-A204-E18679F14515}" srcOrd="1" destOrd="0" presId="urn:microsoft.com/office/officeart/2005/8/layout/hierarchy6"/>
    <dgm:cxn modelId="{94E6AAFB-44B9-47D8-9FB3-1A4ACBB9C3A7}" type="presParOf" srcId="{B0740FF0-CC62-4E2E-A204-E18679F14515}" destId="{90558BC2-2C97-49C0-A19C-547D0C42922A}" srcOrd="0" destOrd="0" presId="urn:microsoft.com/office/officeart/2005/8/layout/hierarchy6"/>
    <dgm:cxn modelId="{74E80452-0415-43AF-B958-06C6A776E4A5}" type="presParOf" srcId="{B0740FF0-CC62-4E2E-A204-E18679F14515}" destId="{AA53026E-22CC-48D3-B02B-F406C43E2064}" srcOrd="1" destOrd="0" presId="urn:microsoft.com/office/officeart/2005/8/layout/hierarchy6"/>
    <dgm:cxn modelId="{1DB859FD-F155-443F-9D1A-88BEE3DF602A}" type="presParOf" srcId="{CA337D46-59C2-456A-9403-FE043F6452AE}" destId="{DDB7E1E4-2D5E-479C-B01D-B43694078E27}" srcOrd="2" destOrd="0" presId="urn:microsoft.com/office/officeart/2005/8/layout/hierarchy6"/>
    <dgm:cxn modelId="{BAFA1450-FB50-457A-A9C3-3C8C6B2C4A55}" type="presParOf" srcId="{CA337D46-59C2-456A-9403-FE043F6452AE}" destId="{A421EEF2-A3BB-48E4-B267-A5B4588FA13E}" srcOrd="3" destOrd="0" presId="urn:microsoft.com/office/officeart/2005/8/layout/hierarchy6"/>
    <dgm:cxn modelId="{CAEA3895-8C70-4544-8869-441086272579}" type="presParOf" srcId="{A421EEF2-A3BB-48E4-B267-A5B4588FA13E}" destId="{438BF449-8ADA-4143-AAE9-AF32A9BDD6CA}" srcOrd="0" destOrd="0" presId="urn:microsoft.com/office/officeart/2005/8/layout/hierarchy6"/>
    <dgm:cxn modelId="{7C956C5E-5EE7-47EE-B109-08343D8344A3}" type="presParOf" srcId="{A421EEF2-A3BB-48E4-B267-A5B4588FA13E}" destId="{01F5D527-BD5C-4E25-A9DC-A42261656E9D}" srcOrd="1" destOrd="0" presId="urn:microsoft.com/office/officeart/2005/8/layout/hierarchy6"/>
    <dgm:cxn modelId="{91987EC0-04D1-431C-80BE-B5ED9B03DF11}" type="presParOf" srcId="{CA337D46-59C2-456A-9403-FE043F6452AE}" destId="{E947D26D-C57C-42C7-ABDF-2CE8BADC967D}" srcOrd="4" destOrd="0" presId="urn:microsoft.com/office/officeart/2005/8/layout/hierarchy6"/>
    <dgm:cxn modelId="{A8ADD43C-10FF-4F2C-ADEF-8160F03CED1B}" type="presParOf" srcId="{CA337D46-59C2-456A-9403-FE043F6452AE}" destId="{33C686EB-8F28-45BC-957E-300CB5B06AE3}" srcOrd="5" destOrd="0" presId="urn:microsoft.com/office/officeart/2005/8/layout/hierarchy6"/>
    <dgm:cxn modelId="{7E6BF168-B0E9-4ACF-A11D-CCD9E36DDD4E}" type="presParOf" srcId="{33C686EB-8F28-45BC-957E-300CB5B06AE3}" destId="{F7282180-0F32-4B78-AE57-65758836A92E}" srcOrd="0" destOrd="0" presId="urn:microsoft.com/office/officeart/2005/8/layout/hierarchy6"/>
    <dgm:cxn modelId="{A9F876D8-486C-491A-9F66-945171290579}" type="presParOf" srcId="{33C686EB-8F28-45BC-957E-300CB5B06AE3}" destId="{E4CD6110-563F-4421-97DA-D471CF55C7ED}" srcOrd="1" destOrd="0" presId="urn:microsoft.com/office/officeart/2005/8/layout/hierarchy6"/>
    <dgm:cxn modelId="{12E8D721-C216-4BE4-8963-2FE982F8319E}" type="presParOf" srcId="{FEEC7436-DA18-404B-B894-D7A39060A535}" destId="{4D1D9A9A-CE73-4234-A52D-502C93F7E48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04A104-3A0C-4FD7-B6F3-68E021DE26B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30E0F5-639E-4D70-8AF0-ED94D0B01C20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/>
            <a:t>Types of </a:t>
          </a:r>
          <a:r>
            <a:rPr lang="bn-BD" dirty="0"/>
            <a:t>Present</a:t>
          </a:r>
          <a:r>
            <a:rPr lang="en-US" dirty="0"/>
            <a:t> Tense</a:t>
          </a:r>
        </a:p>
      </dgm:t>
    </dgm:pt>
    <dgm:pt modelId="{D8C2AA0D-92E9-4889-8871-6AB32AC9D95F}" type="parTrans" cxnId="{57673D64-8F76-48A6-91B1-A7D9C15B9B07}">
      <dgm:prSet/>
      <dgm:spPr/>
      <dgm:t>
        <a:bodyPr/>
        <a:lstStyle/>
        <a:p>
          <a:endParaRPr lang="en-US"/>
        </a:p>
      </dgm:t>
    </dgm:pt>
    <dgm:pt modelId="{00AFF855-E678-48ED-9E04-7833BDC8509E}" type="sibTrans" cxnId="{57673D64-8F76-48A6-91B1-A7D9C15B9B07}">
      <dgm:prSet/>
      <dgm:spPr/>
      <dgm:t>
        <a:bodyPr/>
        <a:lstStyle/>
        <a:p>
          <a:endParaRPr lang="en-US"/>
        </a:p>
      </dgm:t>
    </dgm:pt>
    <dgm:pt modelId="{2854A300-480E-4E15-B55B-4919F8B0B6A9}">
      <dgm:prSet phldrT="[Text]"/>
      <dgm:spPr>
        <a:solidFill>
          <a:schemeClr val="accent2"/>
        </a:solidFill>
      </dgm:spPr>
      <dgm:t>
        <a:bodyPr/>
        <a:lstStyle/>
        <a:p>
          <a:r>
            <a:rPr lang="bn-BD" dirty="0"/>
            <a:t>Indefinite</a:t>
          </a:r>
          <a:endParaRPr lang="en-US" dirty="0"/>
        </a:p>
      </dgm:t>
    </dgm:pt>
    <dgm:pt modelId="{A70260E6-FD81-45CD-A348-37252C5207D9}" type="parTrans" cxnId="{5B2727B0-D0E3-44BA-A2C0-A84F176028AD}">
      <dgm:prSet/>
      <dgm:spPr/>
      <dgm:t>
        <a:bodyPr/>
        <a:lstStyle/>
        <a:p>
          <a:endParaRPr lang="en-US"/>
        </a:p>
      </dgm:t>
    </dgm:pt>
    <dgm:pt modelId="{24AF1C4B-C381-4374-9D24-76076E4B8E54}" type="sibTrans" cxnId="{5B2727B0-D0E3-44BA-A2C0-A84F176028AD}">
      <dgm:prSet/>
      <dgm:spPr/>
      <dgm:t>
        <a:bodyPr/>
        <a:lstStyle/>
        <a:p>
          <a:endParaRPr lang="en-US"/>
        </a:p>
      </dgm:t>
    </dgm:pt>
    <dgm:pt modelId="{B493DC82-BA09-412A-871B-B4BF2B68E1CB}">
      <dgm:prSet phldrT="[Text]"/>
      <dgm:spPr>
        <a:solidFill>
          <a:schemeClr val="accent2"/>
        </a:solidFill>
      </dgm:spPr>
      <dgm:t>
        <a:bodyPr/>
        <a:lstStyle/>
        <a:p>
          <a:r>
            <a:rPr lang="bn-BD" dirty="0"/>
            <a:t>continuous</a:t>
          </a:r>
          <a:endParaRPr lang="en-US" dirty="0"/>
        </a:p>
      </dgm:t>
    </dgm:pt>
    <dgm:pt modelId="{D60CA158-59F0-4E56-A7E2-F09C9A120C8D}" type="parTrans" cxnId="{861BB071-4195-4797-AF0D-A062718FFF0A}">
      <dgm:prSet/>
      <dgm:spPr/>
      <dgm:t>
        <a:bodyPr/>
        <a:lstStyle/>
        <a:p>
          <a:endParaRPr lang="en-US"/>
        </a:p>
      </dgm:t>
    </dgm:pt>
    <dgm:pt modelId="{52D6ABB3-5B78-4005-B039-DDC34E27FF16}" type="sibTrans" cxnId="{861BB071-4195-4797-AF0D-A062718FFF0A}">
      <dgm:prSet/>
      <dgm:spPr/>
      <dgm:t>
        <a:bodyPr/>
        <a:lstStyle/>
        <a:p>
          <a:endParaRPr lang="en-US"/>
        </a:p>
      </dgm:t>
    </dgm:pt>
    <dgm:pt modelId="{F399CBBA-48AA-4160-A3D3-C5FBDF328269}">
      <dgm:prSet phldrT="[Text]"/>
      <dgm:spPr>
        <a:solidFill>
          <a:schemeClr val="accent2"/>
        </a:solidFill>
      </dgm:spPr>
      <dgm:t>
        <a:bodyPr/>
        <a:lstStyle/>
        <a:p>
          <a:r>
            <a:rPr lang="bn-BD" dirty="0"/>
            <a:t>Perfect</a:t>
          </a:r>
          <a:endParaRPr lang="en-US" dirty="0"/>
        </a:p>
      </dgm:t>
    </dgm:pt>
    <dgm:pt modelId="{CEB17B5E-8227-416A-A553-34ED5AE3BFE9}" type="parTrans" cxnId="{1346DCDF-C024-4C64-AAEF-348B9E8DA127}">
      <dgm:prSet/>
      <dgm:spPr/>
      <dgm:t>
        <a:bodyPr/>
        <a:lstStyle/>
        <a:p>
          <a:endParaRPr lang="en-US"/>
        </a:p>
      </dgm:t>
    </dgm:pt>
    <dgm:pt modelId="{65028A8E-EF06-4339-8C0C-43BF8391141A}" type="sibTrans" cxnId="{1346DCDF-C024-4C64-AAEF-348B9E8DA127}">
      <dgm:prSet/>
      <dgm:spPr/>
      <dgm:t>
        <a:bodyPr/>
        <a:lstStyle/>
        <a:p>
          <a:endParaRPr lang="en-US"/>
        </a:p>
      </dgm:t>
    </dgm:pt>
    <dgm:pt modelId="{685B5D3E-622B-4A59-8CBF-82B9631DE6B0}">
      <dgm:prSet/>
      <dgm:spPr>
        <a:solidFill>
          <a:schemeClr val="accent2"/>
        </a:solidFill>
      </dgm:spPr>
      <dgm:t>
        <a:bodyPr/>
        <a:lstStyle/>
        <a:p>
          <a:r>
            <a:rPr lang="bn-BD" dirty="0"/>
            <a:t>Perfect Continuous</a:t>
          </a:r>
          <a:endParaRPr lang="en-US" dirty="0"/>
        </a:p>
      </dgm:t>
    </dgm:pt>
    <dgm:pt modelId="{5EA0BD05-92A2-46F0-8150-D0F1BC99E2A1}" type="parTrans" cxnId="{1C1C37A2-C3A8-4131-BF0B-C1ACB4EC6370}">
      <dgm:prSet/>
      <dgm:spPr/>
      <dgm:t>
        <a:bodyPr/>
        <a:lstStyle/>
        <a:p>
          <a:endParaRPr lang="en-US"/>
        </a:p>
      </dgm:t>
    </dgm:pt>
    <dgm:pt modelId="{9D37EA69-3514-400D-B1BA-E731D7434503}" type="sibTrans" cxnId="{1C1C37A2-C3A8-4131-BF0B-C1ACB4EC6370}">
      <dgm:prSet/>
      <dgm:spPr/>
      <dgm:t>
        <a:bodyPr/>
        <a:lstStyle/>
        <a:p>
          <a:endParaRPr lang="en-US"/>
        </a:p>
      </dgm:t>
    </dgm:pt>
    <dgm:pt modelId="{3450CBD4-6787-4AC6-828A-7C2D4DAFCFCD}" type="pres">
      <dgm:prSet presAssocID="{2404A104-3A0C-4FD7-B6F3-68E021DE26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89DC1A-8134-4594-8ACF-F58F4EE1160E}" type="pres">
      <dgm:prSet presAssocID="{1530E0F5-639E-4D70-8AF0-ED94D0B01C20}" presName="root1" presStyleCnt="0"/>
      <dgm:spPr/>
    </dgm:pt>
    <dgm:pt modelId="{C7FA9131-C1E3-4273-BBB9-7B70737D54CE}" type="pres">
      <dgm:prSet presAssocID="{1530E0F5-639E-4D70-8AF0-ED94D0B01C20}" presName="LevelOneTextNode" presStyleLbl="node0" presStyleIdx="0" presStyleCnt="1" custAng="5400000" custScaleX="157668" custScaleY="89398" custLinFactNeighborX="79111" custLinFactNeighborY="-26128">
        <dgm:presLayoutVars>
          <dgm:chPref val="3"/>
        </dgm:presLayoutVars>
      </dgm:prSet>
      <dgm:spPr/>
    </dgm:pt>
    <dgm:pt modelId="{496D5DBA-DCDC-4932-BE67-405F09F1CF81}" type="pres">
      <dgm:prSet presAssocID="{1530E0F5-639E-4D70-8AF0-ED94D0B01C20}" presName="level2hierChild" presStyleCnt="0"/>
      <dgm:spPr/>
    </dgm:pt>
    <dgm:pt modelId="{4539F520-D1FC-4ACE-B5D2-3069E267A3BF}" type="pres">
      <dgm:prSet presAssocID="{A70260E6-FD81-45CD-A348-37252C5207D9}" presName="conn2-1" presStyleLbl="parChTrans1D2" presStyleIdx="0" presStyleCnt="4"/>
      <dgm:spPr/>
    </dgm:pt>
    <dgm:pt modelId="{6D019D95-66FD-4F1D-A7B2-58DE29B9C331}" type="pres">
      <dgm:prSet presAssocID="{A70260E6-FD81-45CD-A348-37252C5207D9}" presName="connTx" presStyleLbl="parChTrans1D2" presStyleIdx="0" presStyleCnt="4"/>
      <dgm:spPr/>
    </dgm:pt>
    <dgm:pt modelId="{FC7753EB-1032-48C0-B785-C401E32C335F}" type="pres">
      <dgm:prSet presAssocID="{2854A300-480E-4E15-B55B-4919F8B0B6A9}" presName="root2" presStyleCnt="0"/>
      <dgm:spPr/>
    </dgm:pt>
    <dgm:pt modelId="{C46F7FEC-AB48-4641-8C33-BC03304717D4}" type="pres">
      <dgm:prSet presAssocID="{2854A300-480E-4E15-B55B-4919F8B0B6A9}" presName="LevelTwoTextNode" presStyleLbl="node2" presStyleIdx="0" presStyleCnt="4" custScaleX="65485" custScaleY="98787" custLinFactX="-41276" custLinFactY="126427" custLinFactNeighborX="-100000" custLinFactNeighborY="200000">
        <dgm:presLayoutVars>
          <dgm:chPref val="3"/>
        </dgm:presLayoutVars>
      </dgm:prSet>
      <dgm:spPr/>
    </dgm:pt>
    <dgm:pt modelId="{B95A6C5E-B40B-42D7-809F-5AFCF59FA181}" type="pres">
      <dgm:prSet presAssocID="{2854A300-480E-4E15-B55B-4919F8B0B6A9}" presName="level3hierChild" presStyleCnt="0"/>
      <dgm:spPr/>
    </dgm:pt>
    <dgm:pt modelId="{3623251A-DC8F-466C-86C7-1C64D1073D3A}" type="pres">
      <dgm:prSet presAssocID="{D60CA158-59F0-4E56-A7E2-F09C9A120C8D}" presName="conn2-1" presStyleLbl="parChTrans1D2" presStyleIdx="1" presStyleCnt="4"/>
      <dgm:spPr/>
    </dgm:pt>
    <dgm:pt modelId="{9B3497EE-85BE-4F9A-90C2-4922E4C74FC4}" type="pres">
      <dgm:prSet presAssocID="{D60CA158-59F0-4E56-A7E2-F09C9A120C8D}" presName="connTx" presStyleLbl="parChTrans1D2" presStyleIdx="1" presStyleCnt="4"/>
      <dgm:spPr/>
    </dgm:pt>
    <dgm:pt modelId="{B08B46EC-2221-463B-926F-5AE1578ACF49}" type="pres">
      <dgm:prSet presAssocID="{B493DC82-BA09-412A-871B-B4BF2B68E1CB}" presName="root2" presStyleCnt="0"/>
      <dgm:spPr/>
    </dgm:pt>
    <dgm:pt modelId="{5ABC8642-5286-469C-BCF4-AE21A8E8F76E}" type="pres">
      <dgm:prSet presAssocID="{B493DC82-BA09-412A-871B-B4BF2B68E1CB}" presName="LevelTwoTextNode" presStyleLbl="node2" presStyleIdx="1" presStyleCnt="4" custScaleX="60838" custScaleY="96412" custLinFactY="51242" custLinFactNeighborX="-68863" custLinFactNeighborY="100000">
        <dgm:presLayoutVars>
          <dgm:chPref val="3"/>
        </dgm:presLayoutVars>
      </dgm:prSet>
      <dgm:spPr/>
    </dgm:pt>
    <dgm:pt modelId="{1C6C0E5A-E378-4433-A623-24BB48B368BC}" type="pres">
      <dgm:prSet presAssocID="{B493DC82-BA09-412A-871B-B4BF2B68E1CB}" presName="level3hierChild" presStyleCnt="0"/>
      <dgm:spPr/>
    </dgm:pt>
    <dgm:pt modelId="{FB314407-D249-48FD-958A-5797F071D00D}" type="pres">
      <dgm:prSet presAssocID="{CEB17B5E-8227-416A-A553-34ED5AE3BFE9}" presName="conn2-1" presStyleLbl="parChTrans1D2" presStyleIdx="2" presStyleCnt="4"/>
      <dgm:spPr/>
    </dgm:pt>
    <dgm:pt modelId="{1A7135F2-801B-4AF9-A2B3-CE9447DFC1CC}" type="pres">
      <dgm:prSet presAssocID="{CEB17B5E-8227-416A-A553-34ED5AE3BFE9}" presName="connTx" presStyleLbl="parChTrans1D2" presStyleIdx="2" presStyleCnt="4"/>
      <dgm:spPr/>
    </dgm:pt>
    <dgm:pt modelId="{E468DB0A-C8EB-4811-989D-BD002F12E0C4}" type="pres">
      <dgm:prSet presAssocID="{F399CBBA-48AA-4160-A3D3-C5FBDF328269}" presName="root2" presStyleCnt="0"/>
      <dgm:spPr/>
    </dgm:pt>
    <dgm:pt modelId="{36B0AABD-6907-4094-BDC1-FB5A02DE803C}" type="pres">
      <dgm:prSet presAssocID="{F399CBBA-48AA-4160-A3D3-C5FBDF328269}" presName="LevelTwoTextNode" presStyleLbl="node2" presStyleIdx="2" presStyleCnt="4" custScaleX="55529" custLinFactY="38080" custLinFactNeighborX="14780" custLinFactNeighborY="100000">
        <dgm:presLayoutVars>
          <dgm:chPref val="3"/>
        </dgm:presLayoutVars>
      </dgm:prSet>
      <dgm:spPr/>
    </dgm:pt>
    <dgm:pt modelId="{8415D203-B043-4625-B8D2-462791A57A34}" type="pres">
      <dgm:prSet presAssocID="{F399CBBA-48AA-4160-A3D3-C5FBDF328269}" presName="level3hierChild" presStyleCnt="0"/>
      <dgm:spPr/>
    </dgm:pt>
    <dgm:pt modelId="{CAC4100D-50DD-4B7A-9FE3-EE3E0F0858CB}" type="pres">
      <dgm:prSet presAssocID="{5EA0BD05-92A2-46F0-8150-D0F1BC99E2A1}" presName="conn2-1" presStyleLbl="parChTrans1D2" presStyleIdx="3" presStyleCnt="4"/>
      <dgm:spPr/>
    </dgm:pt>
    <dgm:pt modelId="{E7356550-F55D-4582-9F43-40E4A9C57E06}" type="pres">
      <dgm:prSet presAssocID="{5EA0BD05-92A2-46F0-8150-D0F1BC99E2A1}" presName="connTx" presStyleLbl="parChTrans1D2" presStyleIdx="3" presStyleCnt="4"/>
      <dgm:spPr/>
    </dgm:pt>
    <dgm:pt modelId="{2ECF71C7-5AA8-4F94-9DE9-1B25C71377B3}" type="pres">
      <dgm:prSet presAssocID="{685B5D3E-622B-4A59-8CBF-82B9631DE6B0}" presName="root2" presStyleCnt="0"/>
      <dgm:spPr/>
    </dgm:pt>
    <dgm:pt modelId="{EAC5E00E-8862-4EF4-944B-48346AA62B6D}" type="pres">
      <dgm:prSet presAssocID="{685B5D3E-622B-4A59-8CBF-82B9631DE6B0}" presName="LevelTwoTextNode" presStyleLbl="node2" presStyleIdx="3" presStyleCnt="4" custScaleX="63946" custScaleY="98558" custLinFactY="-19808" custLinFactNeighborX="57811" custLinFactNeighborY="-100000">
        <dgm:presLayoutVars>
          <dgm:chPref val="3"/>
        </dgm:presLayoutVars>
      </dgm:prSet>
      <dgm:spPr/>
    </dgm:pt>
    <dgm:pt modelId="{6C66CAFA-8659-41F9-87D1-80FC4305E787}" type="pres">
      <dgm:prSet presAssocID="{685B5D3E-622B-4A59-8CBF-82B9631DE6B0}" presName="level3hierChild" presStyleCnt="0"/>
      <dgm:spPr/>
    </dgm:pt>
  </dgm:ptLst>
  <dgm:cxnLst>
    <dgm:cxn modelId="{B9C75D02-2001-4EBD-A7C2-F4B61A87007F}" type="presOf" srcId="{A70260E6-FD81-45CD-A348-37252C5207D9}" destId="{6D019D95-66FD-4F1D-A7B2-58DE29B9C331}" srcOrd="1" destOrd="0" presId="urn:microsoft.com/office/officeart/2008/layout/HorizontalMultiLevelHierarchy"/>
    <dgm:cxn modelId="{7E9AAE2D-D8CA-4FC8-A445-A89C76263B11}" type="presOf" srcId="{D60CA158-59F0-4E56-A7E2-F09C9A120C8D}" destId="{3623251A-DC8F-466C-86C7-1C64D1073D3A}" srcOrd="0" destOrd="0" presId="urn:microsoft.com/office/officeart/2008/layout/HorizontalMultiLevelHierarchy"/>
    <dgm:cxn modelId="{CFC82F37-2ABA-4646-A22E-D8566786341A}" type="presOf" srcId="{5EA0BD05-92A2-46F0-8150-D0F1BC99E2A1}" destId="{CAC4100D-50DD-4B7A-9FE3-EE3E0F0858CB}" srcOrd="0" destOrd="0" presId="urn:microsoft.com/office/officeart/2008/layout/HorizontalMultiLevelHierarchy"/>
    <dgm:cxn modelId="{0F78F53C-51C7-4ABE-BCF5-2D0CD339FE19}" type="presOf" srcId="{CEB17B5E-8227-416A-A553-34ED5AE3BFE9}" destId="{1A7135F2-801B-4AF9-A2B3-CE9447DFC1CC}" srcOrd="1" destOrd="0" presId="urn:microsoft.com/office/officeart/2008/layout/HorizontalMultiLevelHierarchy"/>
    <dgm:cxn modelId="{3929623F-0A87-4673-9D7D-8D54BA52FB31}" type="presOf" srcId="{2854A300-480E-4E15-B55B-4919F8B0B6A9}" destId="{C46F7FEC-AB48-4641-8C33-BC03304717D4}" srcOrd="0" destOrd="0" presId="urn:microsoft.com/office/officeart/2008/layout/HorizontalMultiLevelHierarchy"/>
    <dgm:cxn modelId="{57673D64-8F76-48A6-91B1-A7D9C15B9B07}" srcId="{2404A104-3A0C-4FD7-B6F3-68E021DE26B9}" destId="{1530E0F5-639E-4D70-8AF0-ED94D0B01C20}" srcOrd="0" destOrd="0" parTransId="{D8C2AA0D-92E9-4889-8871-6AB32AC9D95F}" sibTransId="{00AFF855-E678-48ED-9E04-7833BDC8509E}"/>
    <dgm:cxn modelId="{99E3A364-058C-42E0-8685-4812C038BDEF}" type="presOf" srcId="{5EA0BD05-92A2-46F0-8150-D0F1BC99E2A1}" destId="{E7356550-F55D-4582-9F43-40E4A9C57E06}" srcOrd="1" destOrd="0" presId="urn:microsoft.com/office/officeart/2008/layout/HorizontalMultiLevelHierarchy"/>
    <dgm:cxn modelId="{861BB071-4195-4797-AF0D-A062718FFF0A}" srcId="{1530E0F5-639E-4D70-8AF0-ED94D0B01C20}" destId="{B493DC82-BA09-412A-871B-B4BF2B68E1CB}" srcOrd="1" destOrd="0" parTransId="{D60CA158-59F0-4E56-A7E2-F09C9A120C8D}" sibTransId="{52D6ABB3-5B78-4005-B039-DDC34E27FF16}"/>
    <dgm:cxn modelId="{58F82C53-DC22-4907-B855-10FD6A12099E}" type="presOf" srcId="{A70260E6-FD81-45CD-A348-37252C5207D9}" destId="{4539F520-D1FC-4ACE-B5D2-3069E267A3BF}" srcOrd="0" destOrd="0" presId="urn:microsoft.com/office/officeart/2008/layout/HorizontalMultiLevelHierarchy"/>
    <dgm:cxn modelId="{BB337276-CA3E-45AB-AA6C-6163DE366BDC}" type="presOf" srcId="{1530E0F5-639E-4D70-8AF0-ED94D0B01C20}" destId="{C7FA9131-C1E3-4273-BBB9-7B70737D54CE}" srcOrd="0" destOrd="0" presId="urn:microsoft.com/office/officeart/2008/layout/HorizontalMultiLevelHierarchy"/>
    <dgm:cxn modelId="{9FE3D79B-6012-4ED0-B350-14BB8A85B223}" type="presOf" srcId="{D60CA158-59F0-4E56-A7E2-F09C9A120C8D}" destId="{9B3497EE-85BE-4F9A-90C2-4922E4C74FC4}" srcOrd="1" destOrd="0" presId="urn:microsoft.com/office/officeart/2008/layout/HorizontalMultiLevelHierarchy"/>
    <dgm:cxn modelId="{1C1C37A2-C3A8-4131-BF0B-C1ACB4EC6370}" srcId="{1530E0F5-639E-4D70-8AF0-ED94D0B01C20}" destId="{685B5D3E-622B-4A59-8CBF-82B9631DE6B0}" srcOrd="3" destOrd="0" parTransId="{5EA0BD05-92A2-46F0-8150-D0F1BC99E2A1}" sibTransId="{9D37EA69-3514-400D-B1BA-E731D7434503}"/>
    <dgm:cxn modelId="{5B2727B0-D0E3-44BA-A2C0-A84F176028AD}" srcId="{1530E0F5-639E-4D70-8AF0-ED94D0B01C20}" destId="{2854A300-480E-4E15-B55B-4919F8B0B6A9}" srcOrd="0" destOrd="0" parTransId="{A70260E6-FD81-45CD-A348-37252C5207D9}" sibTransId="{24AF1C4B-C381-4374-9D24-76076E4B8E54}"/>
    <dgm:cxn modelId="{0AB958B3-36D4-4ECB-B23E-D6A9E75BE528}" type="presOf" srcId="{685B5D3E-622B-4A59-8CBF-82B9631DE6B0}" destId="{EAC5E00E-8862-4EF4-944B-48346AA62B6D}" srcOrd="0" destOrd="0" presId="urn:microsoft.com/office/officeart/2008/layout/HorizontalMultiLevelHierarchy"/>
    <dgm:cxn modelId="{1CA54FD2-E61E-477F-91EF-6B9654A7A969}" type="presOf" srcId="{CEB17B5E-8227-416A-A553-34ED5AE3BFE9}" destId="{FB314407-D249-48FD-958A-5797F071D00D}" srcOrd="0" destOrd="0" presId="urn:microsoft.com/office/officeart/2008/layout/HorizontalMultiLevelHierarchy"/>
    <dgm:cxn modelId="{F3BA62DE-E55D-402E-9343-5336B946CAD9}" type="presOf" srcId="{2404A104-3A0C-4FD7-B6F3-68E021DE26B9}" destId="{3450CBD4-6787-4AC6-828A-7C2D4DAFCFCD}" srcOrd="0" destOrd="0" presId="urn:microsoft.com/office/officeart/2008/layout/HorizontalMultiLevelHierarchy"/>
    <dgm:cxn modelId="{1346DCDF-C024-4C64-AAEF-348B9E8DA127}" srcId="{1530E0F5-639E-4D70-8AF0-ED94D0B01C20}" destId="{F399CBBA-48AA-4160-A3D3-C5FBDF328269}" srcOrd="2" destOrd="0" parTransId="{CEB17B5E-8227-416A-A553-34ED5AE3BFE9}" sibTransId="{65028A8E-EF06-4339-8C0C-43BF8391141A}"/>
    <dgm:cxn modelId="{B4DC18EA-DFA8-4123-9A5D-30F963D20912}" type="presOf" srcId="{F399CBBA-48AA-4160-A3D3-C5FBDF328269}" destId="{36B0AABD-6907-4094-BDC1-FB5A02DE803C}" srcOrd="0" destOrd="0" presId="urn:microsoft.com/office/officeart/2008/layout/HorizontalMultiLevelHierarchy"/>
    <dgm:cxn modelId="{DCD46BF4-902E-43A2-A283-799B6034B0E5}" type="presOf" srcId="{B493DC82-BA09-412A-871B-B4BF2B68E1CB}" destId="{5ABC8642-5286-469C-BCF4-AE21A8E8F76E}" srcOrd="0" destOrd="0" presId="urn:microsoft.com/office/officeart/2008/layout/HorizontalMultiLevelHierarchy"/>
    <dgm:cxn modelId="{8509E855-56E5-47CE-81F0-CEE4C36FC977}" type="presParOf" srcId="{3450CBD4-6787-4AC6-828A-7C2D4DAFCFCD}" destId="{AE89DC1A-8134-4594-8ACF-F58F4EE1160E}" srcOrd="0" destOrd="0" presId="urn:microsoft.com/office/officeart/2008/layout/HorizontalMultiLevelHierarchy"/>
    <dgm:cxn modelId="{C779FF11-340F-4D4B-8498-6435B6B6C5D7}" type="presParOf" srcId="{AE89DC1A-8134-4594-8ACF-F58F4EE1160E}" destId="{C7FA9131-C1E3-4273-BBB9-7B70737D54CE}" srcOrd="0" destOrd="0" presId="urn:microsoft.com/office/officeart/2008/layout/HorizontalMultiLevelHierarchy"/>
    <dgm:cxn modelId="{E90697B4-092B-4614-863F-451F10AA73EA}" type="presParOf" srcId="{AE89DC1A-8134-4594-8ACF-F58F4EE1160E}" destId="{496D5DBA-DCDC-4932-BE67-405F09F1CF81}" srcOrd="1" destOrd="0" presId="urn:microsoft.com/office/officeart/2008/layout/HorizontalMultiLevelHierarchy"/>
    <dgm:cxn modelId="{FD4B8A02-619C-45B1-8DC8-FCF192FA479E}" type="presParOf" srcId="{496D5DBA-DCDC-4932-BE67-405F09F1CF81}" destId="{4539F520-D1FC-4ACE-B5D2-3069E267A3BF}" srcOrd="0" destOrd="0" presId="urn:microsoft.com/office/officeart/2008/layout/HorizontalMultiLevelHierarchy"/>
    <dgm:cxn modelId="{A6D30E94-9CAE-4CBA-A25D-607B3796EA17}" type="presParOf" srcId="{4539F520-D1FC-4ACE-B5D2-3069E267A3BF}" destId="{6D019D95-66FD-4F1D-A7B2-58DE29B9C331}" srcOrd="0" destOrd="0" presId="urn:microsoft.com/office/officeart/2008/layout/HorizontalMultiLevelHierarchy"/>
    <dgm:cxn modelId="{B50BEFE1-E512-4406-89AD-F4C637A09EC7}" type="presParOf" srcId="{496D5DBA-DCDC-4932-BE67-405F09F1CF81}" destId="{FC7753EB-1032-48C0-B785-C401E32C335F}" srcOrd="1" destOrd="0" presId="urn:microsoft.com/office/officeart/2008/layout/HorizontalMultiLevelHierarchy"/>
    <dgm:cxn modelId="{10CD0970-0933-457A-9968-03891F659DE2}" type="presParOf" srcId="{FC7753EB-1032-48C0-B785-C401E32C335F}" destId="{C46F7FEC-AB48-4641-8C33-BC03304717D4}" srcOrd="0" destOrd="0" presId="urn:microsoft.com/office/officeart/2008/layout/HorizontalMultiLevelHierarchy"/>
    <dgm:cxn modelId="{E199ABF8-40EB-4B86-A7A2-C93F31C84018}" type="presParOf" srcId="{FC7753EB-1032-48C0-B785-C401E32C335F}" destId="{B95A6C5E-B40B-42D7-809F-5AFCF59FA181}" srcOrd="1" destOrd="0" presId="urn:microsoft.com/office/officeart/2008/layout/HorizontalMultiLevelHierarchy"/>
    <dgm:cxn modelId="{A406DDF4-F745-480A-9A33-3818BE813BFE}" type="presParOf" srcId="{496D5DBA-DCDC-4932-BE67-405F09F1CF81}" destId="{3623251A-DC8F-466C-86C7-1C64D1073D3A}" srcOrd="2" destOrd="0" presId="urn:microsoft.com/office/officeart/2008/layout/HorizontalMultiLevelHierarchy"/>
    <dgm:cxn modelId="{6DF09A41-72C2-4CA6-8363-29E763FE61C0}" type="presParOf" srcId="{3623251A-DC8F-466C-86C7-1C64D1073D3A}" destId="{9B3497EE-85BE-4F9A-90C2-4922E4C74FC4}" srcOrd="0" destOrd="0" presId="urn:microsoft.com/office/officeart/2008/layout/HorizontalMultiLevelHierarchy"/>
    <dgm:cxn modelId="{5009F81F-BDF0-4ADA-AB28-B8C3425D9110}" type="presParOf" srcId="{496D5DBA-DCDC-4932-BE67-405F09F1CF81}" destId="{B08B46EC-2221-463B-926F-5AE1578ACF49}" srcOrd="3" destOrd="0" presId="urn:microsoft.com/office/officeart/2008/layout/HorizontalMultiLevelHierarchy"/>
    <dgm:cxn modelId="{D6A11C1F-7A39-4A49-ADAD-D3C81BC4D9A5}" type="presParOf" srcId="{B08B46EC-2221-463B-926F-5AE1578ACF49}" destId="{5ABC8642-5286-469C-BCF4-AE21A8E8F76E}" srcOrd="0" destOrd="0" presId="urn:microsoft.com/office/officeart/2008/layout/HorizontalMultiLevelHierarchy"/>
    <dgm:cxn modelId="{4BC868F5-B9E1-4539-B310-21CDE7E3E16C}" type="presParOf" srcId="{B08B46EC-2221-463B-926F-5AE1578ACF49}" destId="{1C6C0E5A-E378-4433-A623-24BB48B368BC}" srcOrd="1" destOrd="0" presId="urn:microsoft.com/office/officeart/2008/layout/HorizontalMultiLevelHierarchy"/>
    <dgm:cxn modelId="{40E7B45F-4902-43B4-A7C7-567A06DBFD4D}" type="presParOf" srcId="{496D5DBA-DCDC-4932-BE67-405F09F1CF81}" destId="{FB314407-D249-48FD-958A-5797F071D00D}" srcOrd="4" destOrd="0" presId="urn:microsoft.com/office/officeart/2008/layout/HorizontalMultiLevelHierarchy"/>
    <dgm:cxn modelId="{239B3A20-C4C4-4D89-8CC6-6FC4FD066526}" type="presParOf" srcId="{FB314407-D249-48FD-958A-5797F071D00D}" destId="{1A7135F2-801B-4AF9-A2B3-CE9447DFC1CC}" srcOrd="0" destOrd="0" presId="urn:microsoft.com/office/officeart/2008/layout/HorizontalMultiLevelHierarchy"/>
    <dgm:cxn modelId="{B418AF87-CA52-4438-ACAE-C73C84BA89AB}" type="presParOf" srcId="{496D5DBA-DCDC-4932-BE67-405F09F1CF81}" destId="{E468DB0A-C8EB-4811-989D-BD002F12E0C4}" srcOrd="5" destOrd="0" presId="urn:microsoft.com/office/officeart/2008/layout/HorizontalMultiLevelHierarchy"/>
    <dgm:cxn modelId="{6F9E03CE-5273-43C7-9E36-98C16EFF53B4}" type="presParOf" srcId="{E468DB0A-C8EB-4811-989D-BD002F12E0C4}" destId="{36B0AABD-6907-4094-BDC1-FB5A02DE803C}" srcOrd="0" destOrd="0" presId="urn:microsoft.com/office/officeart/2008/layout/HorizontalMultiLevelHierarchy"/>
    <dgm:cxn modelId="{A1D5F28D-BC5E-4E71-8536-A425FE82BE83}" type="presParOf" srcId="{E468DB0A-C8EB-4811-989D-BD002F12E0C4}" destId="{8415D203-B043-4625-B8D2-462791A57A34}" srcOrd="1" destOrd="0" presId="urn:microsoft.com/office/officeart/2008/layout/HorizontalMultiLevelHierarchy"/>
    <dgm:cxn modelId="{6C04CA44-352D-4FA5-A71D-8510A20AD03C}" type="presParOf" srcId="{496D5DBA-DCDC-4932-BE67-405F09F1CF81}" destId="{CAC4100D-50DD-4B7A-9FE3-EE3E0F0858CB}" srcOrd="6" destOrd="0" presId="urn:microsoft.com/office/officeart/2008/layout/HorizontalMultiLevelHierarchy"/>
    <dgm:cxn modelId="{30614577-62D3-4421-B6FA-26631FABBC4A}" type="presParOf" srcId="{CAC4100D-50DD-4B7A-9FE3-EE3E0F0858CB}" destId="{E7356550-F55D-4582-9F43-40E4A9C57E06}" srcOrd="0" destOrd="0" presId="urn:microsoft.com/office/officeart/2008/layout/HorizontalMultiLevelHierarchy"/>
    <dgm:cxn modelId="{1613A8C0-E94D-4B4E-8550-504697E5E345}" type="presParOf" srcId="{496D5DBA-DCDC-4932-BE67-405F09F1CF81}" destId="{2ECF71C7-5AA8-4F94-9DE9-1B25C71377B3}" srcOrd="7" destOrd="0" presId="urn:microsoft.com/office/officeart/2008/layout/HorizontalMultiLevelHierarchy"/>
    <dgm:cxn modelId="{383187D0-6FB9-4EA4-90F7-C6E743B94F51}" type="presParOf" srcId="{2ECF71C7-5AA8-4F94-9DE9-1B25C71377B3}" destId="{EAC5E00E-8862-4EF4-944B-48346AA62B6D}" srcOrd="0" destOrd="0" presId="urn:microsoft.com/office/officeart/2008/layout/HorizontalMultiLevelHierarchy"/>
    <dgm:cxn modelId="{8E708138-0469-4B06-9839-D2265476841E}" type="presParOf" srcId="{2ECF71C7-5AA8-4F94-9DE9-1B25C71377B3}" destId="{6C66CAFA-8659-41F9-87D1-80FC4305E78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7C2A8-9999-4ECD-91E0-BC1AA8B9E4AE}">
      <dsp:nvSpPr>
        <dsp:cNvPr id="0" name=""/>
        <dsp:cNvSpPr/>
      </dsp:nvSpPr>
      <dsp:spPr>
        <a:xfrm>
          <a:off x="3200392" y="381008"/>
          <a:ext cx="2430363" cy="1620242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6000" b="1" kern="1200" dirty="0">
              <a:solidFill>
                <a:schemeClr val="tx1"/>
              </a:solidFill>
            </a:rPr>
            <a:t>Tense</a:t>
          </a:r>
          <a:endParaRPr lang="en-US" sz="6000" b="1" kern="1200" dirty="0">
            <a:solidFill>
              <a:schemeClr val="tx1"/>
            </a:solidFill>
          </a:endParaRPr>
        </a:p>
      </dsp:txBody>
      <dsp:txXfrm>
        <a:off x="3247847" y="428463"/>
        <a:ext cx="2335453" cy="1525332"/>
      </dsp:txXfrm>
    </dsp:sp>
    <dsp:sp modelId="{BE0AA504-0FD1-4105-8EE1-4F09A1F571D9}">
      <dsp:nvSpPr>
        <dsp:cNvPr id="0" name=""/>
        <dsp:cNvSpPr/>
      </dsp:nvSpPr>
      <dsp:spPr>
        <a:xfrm>
          <a:off x="1222027" y="2001250"/>
          <a:ext cx="3193545" cy="646897"/>
        </a:xfrm>
        <a:custGeom>
          <a:avLst/>
          <a:gdLst/>
          <a:ahLst/>
          <a:cxnLst/>
          <a:rect l="0" t="0" r="0" b="0"/>
          <a:pathLst>
            <a:path>
              <a:moveTo>
                <a:pt x="3193545" y="0"/>
              </a:moveTo>
              <a:lnTo>
                <a:pt x="3193545" y="323448"/>
              </a:lnTo>
              <a:lnTo>
                <a:pt x="0" y="323448"/>
              </a:lnTo>
              <a:lnTo>
                <a:pt x="0" y="6468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58BC2-2C97-49C0-A19C-547D0C42922A}">
      <dsp:nvSpPr>
        <dsp:cNvPr id="0" name=""/>
        <dsp:cNvSpPr/>
      </dsp:nvSpPr>
      <dsp:spPr>
        <a:xfrm>
          <a:off x="6846" y="2648148"/>
          <a:ext cx="2430363" cy="1620242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800" b="1" kern="1200" dirty="0">
              <a:solidFill>
                <a:schemeClr val="tx1"/>
              </a:solidFill>
            </a:rPr>
            <a:t>Present</a:t>
          </a:r>
          <a:endParaRPr lang="en-US" sz="4800" b="1" kern="1200" dirty="0">
            <a:solidFill>
              <a:schemeClr val="tx1"/>
            </a:solidFill>
          </a:endParaRPr>
        </a:p>
      </dsp:txBody>
      <dsp:txXfrm>
        <a:off x="54301" y="2695603"/>
        <a:ext cx="2335453" cy="1525332"/>
      </dsp:txXfrm>
    </dsp:sp>
    <dsp:sp modelId="{DDB7E1E4-2D5E-479C-B01D-B43694078E27}">
      <dsp:nvSpPr>
        <dsp:cNvPr id="0" name=""/>
        <dsp:cNvSpPr/>
      </dsp:nvSpPr>
      <dsp:spPr>
        <a:xfrm>
          <a:off x="4335779" y="2001250"/>
          <a:ext cx="91440" cy="646897"/>
        </a:xfrm>
        <a:custGeom>
          <a:avLst/>
          <a:gdLst/>
          <a:ahLst/>
          <a:cxnLst/>
          <a:rect l="0" t="0" r="0" b="0"/>
          <a:pathLst>
            <a:path>
              <a:moveTo>
                <a:pt x="79793" y="0"/>
              </a:moveTo>
              <a:lnTo>
                <a:pt x="79793" y="323448"/>
              </a:lnTo>
              <a:lnTo>
                <a:pt x="45720" y="323448"/>
              </a:lnTo>
              <a:lnTo>
                <a:pt x="45720" y="6468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BF449-8ADA-4143-AAE9-AF32A9BDD6CA}">
      <dsp:nvSpPr>
        <dsp:cNvPr id="0" name=""/>
        <dsp:cNvSpPr/>
      </dsp:nvSpPr>
      <dsp:spPr>
        <a:xfrm>
          <a:off x="3166318" y="2648148"/>
          <a:ext cx="2430363" cy="1620242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800" b="1" kern="1200" dirty="0">
              <a:solidFill>
                <a:schemeClr val="tx1"/>
              </a:solidFill>
            </a:rPr>
            <a:t>Past</a:t>
          </a:r>
          <a:endParaRPr lang="en-US" sz="4800" b="1" kern="1200" dirty="0">
            <a:solidFill>
              <a:schemeClr val="tx1"/>
            </a:solidFill>
          </a:endParaRPr>
        </a:p>
      </dsp:txBody>
      <dsp:txXfrm>
        <a:off x="3213773" y="2695603"/>
        <a:ext cx="2335453" cy="1525332"/>
      </dsp:txXfrm>
    </dsp:sp>
    <dsp:sp modelId="{E947D26D-C57C-42C7-ABDF-2CE8BADC967D}">
      <dsp:nvSpPr>
        <dsp:cNvPr id="0" name=""/>
        <dsp:cNvSpPr/>
      </dsp:nvSpPr>
      <dsp:spPr>
        <a:xfrm>
          <a:off x="4415573" y="2001250"/>
          <a:ext cx="3125398" cy="646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448"/>
              </a:lnTo>
              <a:lnTo>
                <a:pt x="3125398" y="323448"/>
              </a:lnTo>
              <a:lnTo>
                <a:pt x="3125398" y="6468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82180-0F32-4B78-AE57-65758836A92E}">
      <dsp:nvSpPr>
        <dsp:cNvPr id="0" name=""/>
        <dsp:cNvSpPr/>
      </dsp:nvSpPr>
      <dsp:spPr>
        <a:xfrm>
          <a:off x="6325790" y="2648148"/>
          <a:ext cx="2430363" cy="1620242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800" b="1" kern="1200" dirty="0">
              <a:solidFill>
                <a:schemeClr val="tx1"/>
              </a:solidFill>
            </a:rPr>
            <a:t>Future</a:t>
          </a:r>
          <a:endParaRPr lang="en-US" sz="4800" b="1" kern="1200" dirty="0">
            <a:solidFill>
              <a:schemeClr val="tx1"/>
            </a:solidFill>
          </a:endParaRPr>
        </a:p>
      </dsp:txBody>
      <dsp:txXfrm>
        <a:off x="6373245" y="2695603"/>
        <a:ext cx="2335453" cy="1525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4100D-50DD-4B7A-9FE3-EE3E0F0858CB}">
      <dsp:nvSpPr>
        <dsp:cNvPr id="0" name=""/>
        <dsp:cNvSpPr/>
      </dsp:nvSpPr>
      <dsp:spPr>
        <a:xfrm>
          <a:off x="6064915" y="1575239"/>
          <a:ext cx="2207970" cy="2542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03985" y="0"/>
              </a:lnTo>
              <a:lnTo>
                <a:pt x="1103985" y="2542699"/>
              </a:lnTo>
              <a:lnTo>
                <a:pt x="2207970" y="25426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7084711" y="2762400"/>
        <a:ext cx="168377" cy="168377"/>
      </dsp:txXfrm>
    </dsp:sp>
    <dsp:sp modelId="{FB314407-D249-48FD-958A-5797F071D00D}">
      <dsp:nvSpPr>
        <dsp:cNvPr id="0" name=""/>
        <dsp:cNvSpPr/>
      </dsp:nvSpPr>
      <dsp:spPr>
        <a:xfrm>
          <a:off x="6064915" y="1575239"/>
          <a:ext cx="438404" cy="4217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9202" y="0"/>
              </a:lnTo>
              <a:lnTo>
                <a:pt x="219202" y="4217824"/>
              </a:lnTo>
              <a:lnTo>
                <a:pt x="438404" y="42178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6178103" y="3578138"/>
        <a:ext cx="212027" cy="212027"/>
      </dsp:txXfrm>
    </dsp:sp>
    <dsp:sp modelId="{3623251A-DC8F-466C-86C7-1C64D1073D3A}">
      <dsp:nvSpPr>
        <dsp:cNvPr id="0" name=""/>
        <dsp:cNvSpPr/>
      </dsp:nvSpPr>
      <dsp:spPr>
        <a:xfrm>
          <a:off x="3063664" y="1575239"/>
          <a:ext cx="3001251" cy="2838146"/>
        </a:xfrm>
        <a:custGeom>
          <a:avLst/>
          <a:gdLst/>
          <a:ahLst/>
          <a:cxnLst/>
          <a:rect l="0" t="0" r="0" b="0"/>
          <a:pathLst>
            <a:path>
              <a:moveTo>
                <a:pt x="3001251" y="0"/>
              </a:moveTo>
              <a:lnTo>
                <a:pt x="0" y="28381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4461022" y="2891045"/>
        <a:ext cx="206534" cy="206534"/>
      </dsp:txXfrm>
    </dsp:sp>
    <dsp:sp modelId="{4539F520-D1FC-4ACE-B5D2-3069E267A3BF}">
      <dsp:nvSpPr>
        <dsp:cNvPr id="0" name=""/>
        <dsp:cNvSpPr/>
      </dsp:nvSpPr>
      <dsp:spPr>
        <a:xfrm>
          <a:off x="85820" y="1575239"/>
          <a:ext cx="5979095" cy="3497437"/>
        </a:xfrm>
        <a:custGeom>
          <a:avLst/>
          <a:gdLst/>
          <a:ahLst/>
          <a:cxnLst/>
          <a:rect l="0" t="0" r="0" b="0"/>
          <a:pathLst>
            <a:path>
              <a:moveTo>
                <a:pt x="5979095" y="0"/>
              </a:moveTo>
              <a:lnTo>
                <a:pt x="0" y="34974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2902195" y="3150786"/>
        <a:ext cx="346343" cy="346343"/>
      </dsp:txXfrm>
    </dsp:sp>
    <dsp:sp modelId="{C7FA9131-C1E3-4273-BBB9-7B70737D54CE}">
      <dsp:nvSpPr>
        <dsp:cNvPr id="0" name=""/>
        <dsp:cNvSpPr/>
      </dsp:nvSpPr>
      <dsp:spPr>
        <a:xfrm>
          <a:off x="2126983" y="586857"/>
          <a:ext cx="5899099" cy="1976765"/>
        </a:xfrm>
        <a:prstGeom prst="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Types of </a:t>
          </a:r>
          <a:r>
            <a:rPr lang="bn-BD" sz="6300" kern="1200" dirty="0"/>
            <a:t>Present</a:t>
          </a:r>
          <a:r>
            <a:rPr lang="en-US" sz="6300" kern="1200" dirty="0"/>
            <a:t> Tense</a:t>
          </a:r>
        </a:p>
      </dsp:txBody>
      <dsp:txXfrm>
        <a:off x="2126983" y="586857"/>
        <a:ext cx="5899099" cy="1976765"/>
      </dsp:txXfrm>
    </dsp:sp>
    <dsp:sp modelId="{C46F7FEC-AB48-4641-8C33-BC03304717D4}">
      <dsp:nvSpPr>
        <dsp:cNvPr id="0" name=""/>
        <dsp:cNvSpPr/>
      </dsp:nvSpPr>
      <dsp:spPr>
        <a:xfrm>
          <a:off x="85820" y="4453406"/>
          <a:ext cx="2692943" cy="123854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200" kern="1200" dirty="0"/>
            <a:t>Indefinite</a:t>
          </a:r>
          <a:endParaRPr lang="en-US" sz="4200" kern="1200" dirty="0"/>
        </a:p>
      </dsp:txBody>
      <dsp:txXfrm>
        <a:off x="85820" y="4453406"/>
        <a:ext cx="2692943" cy="1238543"/>
      </dsp:txXfrm>
    </dsp:sp>
    <dsp:sp modelId="{5ABC8642-5286-469C-BCF4-AE21A8E8F76E}">
      <dsp:nvSpPr>
        <dsp:cNvPr id="0" name=""/>
        <dsp:cNvSpPr/>
      </dsp:nvSpPr>
      <dsp:spPr>
        <a:xfrm>
          <a:off x="3063664" y="3809002"/>
          <a:ext cx="2501844" cy="120876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200" kern="1200" dirty="0"/>
            <a:t>continuous</a:t>
          </a:r>
          <a:endParaRPr lang="en-US" sz="4200" kern="1200" dirty="0"/>
        </a:p>
      </dsp:txBody>
      <dsp:txXfrm>
        <a:off x="3063664" y="3809002"/>
        <a:ext cx="2501844" cy="1208767"/>
      </dsp:txXfrm>
    </dsp:sp>
    <dsp:sp modelId="{36B0AABD-6907-4094-BDC1-FB5A02DE803C}">
      <dsp:nvSpPr>
        <dsp:cNvPr id="0" name=""/>
        <dsp:cNvSpPr/>
      </dsp:nvSpPr>
      <dsp:spPr>
        <a:xfrm>
          <a:off x="6503319" y="5166189"/>
          <a:ext cx="2283522" cy="125375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200" kern="1200" dirty="0"/>
            <a:t>Perfect</a:t>
          </a:r>
          <a:endParaRPr lang="en-US" sz="4200" kern="1200" dirty="0"/>
        </a:p>
      </dsp:txBody>
      <dsp:txXfrm>
        <a:off x="6503319" y="5166189"/>
        <a:ext cx="2283522" cy="1253751"/>
      </dsp:txXfrm>
    </dsp:sp>
    <dsp:sp modelId="{EAC5E00E-8862-4EF4-944B-48346AA62B6D}">
      <dsp:nvSpPr>
        <dsp:cNvPr id="0" name=""/>
        <dsp:cNvSpPr/>
      </dsp:nvSpPr>
      <dsp:spPr>
        <a:xfrm>
          <a:off x="8272885" y="3500103"/>
          <a:ext cx="2629654" cy="1235672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200" kern="1200" dirty="0"/>
            <a:t>Perfect Continuous</a:t>
          </a:r>
          <a:endParaRPr lang="en-US" sz="4200" kern="1200" dirty="0"/>
        </a:p>
      </dsp:txBody>
      <dsp:txXfrm>
        <a:off x="8272885" y="3500103"/>
        <a:ext cx="2629654" cy="1235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4982-0EF5-43CB-895A-D32386CEFECB}" type="datetimeFigureOut">
              <a:rPr lang="en-US" smtClean="0"/>
              <a:t>22-Jun-21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5576-B145-4D62-B473-EA810520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7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4982-0EF5-43CB-895A-D32386CEFECB}" type="datetimeFigureOut">
              <a:rPr lang="en-US" smtClean="0"/>
              <a:t>22-Jun-21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5576-B145-4D62-B473-EA810520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5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4982-0EF5-43CB-895A-D32386CEFECB}" type="datetimeFigureOut">
              <a:rPr lang="en-US" smtClean="0"/>
              <a:t>22-Jun-21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5576-B145-4D62-B473-EA810520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9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4982-0EF5-43CB-895A-D32386CEFECB}" type="datetimeFigureOut">
              <a:rPr lang="en-US" smtClean="0"/>
              <a:t>22-Jun-21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5576-B145-4D62-B473-EA810520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8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4982-0EF5-43CB-895A-D32386CEFECB}" type="datetimeFigureOut">
              <a:rPr lang="en-US" smtClean="0"/>
              <a:t>22-Jun-21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5576-B145-4D62-B473-EA810520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7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4982-0EF5-43CB-895A-D32386CEFECB}" type="datetimeFigureOut">
              <a:rPr lang="en-US" smtClean="0"/>
              <a:t>22-Jun-21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5576-B145-4D62-B473-EA810520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9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4982-0EF5-43CB-895A-D32386CEFECB}" type="datetimeFigureOut">
              <a:rPr lang="en-US" smtClean="0"/>
              <a:t>22-Jun-21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5576-B145-4D62-B473-EA810520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4982-0EF5-43CB-895A-D32386CEFECB}" type="datetimeFigureOut">
              <a:rPr lang="en-US" smtClean="0"/>
              <a:t>22-Jun-21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5576-B145-4D62-B473-EA810520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4982-0EF5-43CB-895A-D32386CEFECB}" type="datetimeFigureOut">
              <a:rPr lang="en-US" smtClean="0"/>
              <a:t>22-Jun-21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5576-B145-4D62-B473-EA810520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4982-0EF5-43CB-895A-D32386CEFECB}" type="datetimeFigureOut">
              <a:rPr lang="en-US" smtClean="0"/>
              <a:t>22-Jun-21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5576-B145-4D62-B473-EA810520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1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4982-0EF5-43CB-895A-D32386CEFECB}" type="datetimeFigureOut">
              <a:rPr lang="en-US" smtClean="0"/>
              <a:t>22-Jun-21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5576-B145-4D62-B473-EA810520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44982-0EF5-43CB-895A-D32386CEFECB}" type="datetimeFigureOut">
              <a:rPr lang="en-US" smtClean="0"/>
              <a:t>22-Jun-21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45576-B145-4D62-B473-EA8105201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7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52484" y="116327"/>
            <a:ext cx="116756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04720" y="2697713"/>
            <a:ext cx="8087280" cy="34918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sz="4800" b="1" dirty="0" err="1">
                <a:solidFill>
                  <a:srgbClr val="FF0000"/>
                </a:solidFill>
                <a:latin typeface="Algerian" panose="04020705040A02060702" pitchFamily="82" charset="0"/>
              </a:rPr>
              <a:t>Md.Khalilur</a:t>
            </a:r>
            <a:r>
              <a:rPr lang="en-US" sz="4800" b="1" dirty="0">
                <a:solidFill>
                  <a:srgbClr val="FF0000"/>
                </a:solidFill>
                <a:latin typeface="Algerian" panose="04020705040A02060702" pitchFamily="82" charset="0"/>
              </a:rPr>
              <a:t> Rahman </a:t>
            </a:r>
            <a:br>
              <a:rPr lang="en-US" sz="3600" b="1" i="1" dirty="0">
                <a:latin typeface="Algerian" panose="04020705040A02060702" pitchFamily="82" charset="0"/>
              </a:rPr>
            </a:br>
            <a:r>
              <a:rPr lang="en-US" sz="3600" b="1" dirty="0">
                <a:solidFill>
                  <a:srgbClr val="0070C0"/>
                </a:solidFill>
                <a:latin typeface="Algerian" panose="04020705040A02060702" pitchFamily="82" charset="0"/>
              </a:rPr>
              <a:t>Assistant Teacher</a:t>
            </a:r>
            <a:br>
              <a:rPr lang="en-US" sz="2800" b="1" dirty="0">
                <a:latin typeface="Algerian" panose="04020705040A02060702" pitchFamily="82" charset="0"/>
              </a:rPr>
            </a:br>
            <a:r>
              <a:rPr lang="en-US" sz="4000" b="1" dirty="0" err="1">
                <a:solidFill>
                  <a:srgbClr val="7030A0"/>
                </a:solidFill>
                <a:latin typeface="Algerian" panose="04020705040A02060702" pitchFamily="82" charset="0"/>
              </a:rPr>
              <a:t>Atgharia</a:t>
            </a:r>
            <a:r>
              <a:rPr lang="en-US" sz="4000" b="1" dirty="0">
                <a:solidFill>
                  <a:srgbClr val="7030A0"/>
                </a:solidFill>
                <a:latin typeface="Algerian" panose="04020705040A02060702" pitchFamily="82" charset="0"/>
              </a:rPr>
              <a:t> High School </a:t>
            </a:r>
          </a:p>
          <a:p>
            <a:pPr>
              <a:spcBef>
                <a:spcPts val="0"/>
              </a:spcBef>
              <a:defRPr/>
            </a:pPr>
            <a:r>
              <a:rPr lang="en-US" sz="3600" b="1" dirty="0" err="1">
                <a:solidFill>
                  <a:srgbClr val="7030A0"/>
                </a:solidFill>
                <a:latin typeface="Algerian" panose="04020705040A02060702" pitchFamily="82" charset="0"/>
              </a:rPr>
              <a:t>Haripur,Thakurgaon</a:t>
            </a:r>
            <a:r>
              <a:rPr lang="en-US" sz="3600" b="1" dirty="0">
                <a:solidFill>
                  <a:srgbClr val="7030A0"/>
                </a:solidFill>
                <a:latin typeface="Algerian" panose="04020705040A02060702" pitchFamily="82" charset="0"/>
              </a:rPr>
              <a:t>.</a:t>
            </a:r>
            <a:br>
              <a:rPr lang="en-US" sz="2000" b="1" i="1" dirty="0">
                <a:solidFill>
                  <a:srgbClr val="7030A0"/>
                </a:solidFill>
              </a:rPr>
            </a:br>
            <a:endParaRPr lang="en-US" sz="2000" b="1" i="1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flipH="1">
            <a:off x="356206" y="1562877"/>
            <a:ext cx="46422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Good Morning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92" r="-709" b="15025"/>
          <a:stretch/>
        </p:blipFill>
        <p:spPr>
          <a:xfrm>
            <a:off x="219728" y="2266824"/>
            <a:ext cx="3884992" cy="435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02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1999571"/>
              </p:ext>
            </p:extLst>
          </p:nvPr>
        </p:nvGraphicFramePr>
        <p:xfrm>
          <a:off x="393509" y="259307"/>
          <a:ext cx="11684759" cy="6598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05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689" y="448837"/>
            <a:ext cx="7974798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bg1"/>
                </a:solidFill>
              </a:rPr>
              <a:t>Present Indefinite Tense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6689" y="1651380"/>
            <a:ext cx="10840827" cy="15696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We use present indefinite tense to describe facts and habits.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1445" y="3903260"/>
            <a:ext cx="57663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Ex : </a:t>
            </a:r>
          </a:p>
          <a:p>
            <a:r>
              <a:rPr lang="en-US" sz="3200" b="1" dirty="0"/>
              <a:t>The moon gets its light from sun.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1445" y="5390866"/>
            <a:ext cx="5766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The stars shine at night.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77243" y="4980478"/>
            <a:ext cx="2616590" cy="156525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362081" y="5275385"/>
            <a:ext cx="460750" cy="281353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7385538" y="5556738"/>
            <a:ext cx="422031" cy="211016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6597748" y="5975641"/>
            <a:ext cx="422030" cy="284482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8311487" y="5116903"/>
            <a:ext cx="157264" cy="158482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7118252" y="5116903"/>
            <a:ext cx="267286" cy="158482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689" y="373404"/>
            <a:ext cx="7974798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bg1"/>
                </a:solidFill>
              </a:rPr>
              <a:t>Present Indefinite Tense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6689" y="1413235"/>
            <a:ext cx="10840827" cy="15696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We use present indefinite tense to describe scheduled events in the future.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9934" y="3165361"/>
            <a:ext cx="556408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/>
              <a:t>Ex : </a:t>
            </a:r>
          </a:p>
          <a:p>
            <a:r>
              <a:rPr lang="en-US" sz="3600" b="1" dirty="0"/>
              <a:t>The train leaves at 5 o’clock.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26197" y="5462674"/>
            <a:ext cx="5131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My class starts at 10 a.m.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008" y="3165361"/>
            <a:ext cx="2619375" cy="17430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008" y="5041376"/>
            <a:ext cx="2619375" cy="173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66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6689" y="448837"/>
            <a:ext cx="7974798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bg1"/>
                </a:solidFill>
              </a:rPr>
              <a:t>Present Indefinite Tense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6689" y="1651380"/>
            <a:ext cx="7333353" cy="15696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Structure : </a:t>
            </a:r>
          </a:p>
          <a:p>
            <a:r>
              <a:rPr lang="en-US" sz="4800" b="1" dirty="0">
                <a:solidFill>
                  <a:schemeClr val="bg1"/>
                </a:solidFill>
              </a:rPr>
              <a:t>Subject + v1+s/</a:t>
            </a:r>
            <a:r>
              <a:rPr lang="en-US" sz="4800" b="1" dirty="0" err="1">
                <a:solidFill>
                  <a:schemeClr val="bg1"/>
                </a:solidFill>
              </a:rPr>
              <a:t>es</a:t>
            </a:r>
            <a:r>
              <a:rPr lang="en-US" sz="4800" b="1" dirty="0">
                <a:solidFill>
                  <a:schemeClr val="bg1"/>
                </a:solidFill>
              </a:rPr>
              <a:t>+ object.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018249"/>
              </p:ext>
            </p:extLst>
          </p:nvPr>
        </p:nvGraphicFramePr>
        <p:xfrm>
          <a:off x="7861110" y="1778883"/>
          <a:ext cx="3880512" cy="5079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7796">
                <a:tc>
                  <a:txBody>
                    <a:bodyPr/>
                    <a:lstStyle/>
                    <a:p>
                      <a:r>
                        <a:rPr lang="en-US" sz="3200" b="1" dirty="0"/>
                        <a:t>I ,We ,You</a:t>
                      </a:r>
                      <a:r>
                        <a:rPr lang="en-US" sz="3200" b="1" baseline="0" dirty="0"/>
                        <a:t> They.</a:t>
                      </a:r>
                      <a:endParaRPr lang="en-US" sz="32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u="sng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(s / </a:t>
                      </a:r>
                      <a:r>
                        <a:rPr lang="en-US" sz="2800" b="1" u="sng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r>
                        <a:rPr lang="en-US" sz="2800" b="1" u="sng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</a:p>
                    <a:p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 ,He , It, </a:t>
                      </a:r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Rana</a:t>
                      </a: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</a:t>
                      </a:r>
                    </a:p>
                    <a:p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Sima</a:t>
                      </a: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Runa</a:t>
                      </a: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4077"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Walk</a:t>
                      </a:r>
                    </a:p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</a:t>
                      </a:r>
                    </a:p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</a:t>
                      </a:r>
                    </a:p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</a:t>
                      </a:r>
                    </a:p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Walks</a:t>
                      </a:r>
                    </a:p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Visits</a:t>
                      </a:r>
                    </a:p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Works</a:t>
                      </a:r>
                    </a:p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Goes</a:t>
                      </a:r>
                    </a:p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Writes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0627" y="3398294"/>
            <a:ext cx="458564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/>
              <a:t>Ex :</a:t>
            </a:r>
          </a:p>
          <a:p>
            <a:endParaRPr lang="en-US" sz="2400" b="1" dirty="0"/>
          </a:p>
          <a:p>
            <a:pPr marL="742950" indent="-742950">
              <a:buFont typeface="+mj-lt"/>
              <a:buAutoNum type="arabicPeriod"/>
            </a:pPr>
            <a:r>
              <a:rPr lang="en-US" sz="3200" b="1" dirty="0"/>
              <a:t>You  write  a  letter.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 err="1"/>
              <a:t>Sima</a:t>
            </a:r>
            <a:r>
              <a:rPr lang="en-US" sz="3200" b="1" dirty="0"/>
              <a:t>  writes  a  letter.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/>
              <a:t>They  write  a  letter.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  She  writes  a  letter.</a:t>
            </a:r>
          </a:p>
        </p:txBody>
      </p:sp>
    </p:spTree>
    <p:extLst>
      <p:ext uri="{BB962C8B-B14F-4D97-AF65-F5344CB8AC3E}">
        <p14:creationId xmlns:p14="http://schemas.microsoft.com/office/powerpoint/2010/main" val="294583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689" y="448837"/>
            <a:ext cx="7974798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bg1"/>
                </a:solidFill>
              </a:rPr>
              <a:t>Present Continuous Tense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6689" y="1413235"/>
            <a:ext cx="10840827" cy="15696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Present Continuous tense is used for an on-going action in the present.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150" y="3322743"/>
            <a:ext cx="472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/>
              <a:t>EX: </a:t>
            </a:r>
          </a:p>
          <a:p>
            <a:r>
              <a:rPr lang="en-US" sz="2800" b="1" dirty="0"/>
              <a:t>  I am going to Madrasah.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6978" y="4692387"/>
            <a:ext cx="4666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He is looking for the last train.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4738" y="557080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6978" y="5723151"/>
            <a:ext cx="3784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They are playing cricket.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42" t="-4975" b="1"/>
          <a:stretch/>
        </p:blipFill>
        <p:spPr>
          <a:xfrm>
            <a:off x="6042105" y="3322743"/>
            <a:ext cx="2593318" cy="18102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105" y="5246264"/>
            <a:ext cx="2593318" cy="15263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21673" y="5478473"/>
            <a:ext cx="2297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 the action of </a:t>
            </a:r>
            <a:r>
              <a:rPr lang="en-US" dirty="0" err="1"/>
              <a:t>going,looking,playing</a:t>
            </a:r>
            <a:r>
              <a:rPr lang="en-US" dirty="0"/>
              <a:t> are still in continuing.</a:t>
            </a:r>
          </a:p>
        </p:txBody>
      </p:sp>
    </p:spTree>
    <p:extLst>
      <p:ext uri="{BB962C8B-B14F-4D97-AF65-F5344CB8AC3E}">
        <p14:creationId xmlns:p14="http://schemas.microsoft.com/office/powerpoint/2010/main" val="372337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689" y="162234"/>
            <a:ext cx="7974798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bg1"/>
                </a:solidFill>
              </a:rPr>
              <a:t>Present Continuous Tense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6690" y="1241947"/>
            <a:ext cx="8111274" cy="138499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Structure :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Subject +am/is/are+ verb( </a:t>
            </a:r>
            <a:r>
              <a:rPr lang="en-US" sz="3600" b="1" dirty="0" err="1">
                <a:solidFill>
                  <a:schemeClr val="bg1"/>
                </a:solidFill>
              </a:rPr>
              <a:t>ing</a:t>
            </a:r>
            <a:r>
              <a:rPr lang="en-US" sz="3600" b="1" dirty="0">
                <a:solidFill>
                  <a:schemeClr val="bg1"/>
                </a:solidFill>
              </a:rPr>
              <a:t> )+object.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70" y="2887682"/>
            <a:ext cx="4435522" cy="384159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204717" y="2887682"/>
            <a:ext cx="65645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2800" b="1" dirty="0"/>
              <a:t>I am writing a letter. </a:t>
            </a:r>
          </a:p>
          <a:p>
            <a:pPr marL="514350" indent="-514350">
              <a:buFont typeface="+mj-lt"/>
              <a:buAutoNum type="alphaLcParenR"/>
            </a:pPr>
            <a:endParaRPr lang="en-US" sz="2800" b="1" dirty="0"/>
          </a:p>
          <a:p>
            <a:pPr marL="514350" indent="-514350">
              <a:buFont typeface="+mj-lt"/>
              <a:buAutoNum type="alphaLcParenR"/>
            </a:pPr>
            <a:r>
              <a:rPr lang="en-US" sz="2800" b="1" dirty="0"/>
              <a:t>He is writing a letter. </a:t>
            </a:r>
          </a:p>
          <a:p>
            <a:pPr marL="514350" indent="-514350">
              <a:buFont typeface="+mj-lt"/>
              <a:buAutoNum type="alphaLcParenR"/>
            </a:pPr>
            <a:endParaRPr lang="en-US" sz="2800" b="1" dirty="0"/>
          </a:p>
          <a:p>
            <a:pPr marL="514350" indent="-514350">
              <a:buFont typeface="+mj-lt"/>
              <a:buAutoNum type="alphaLcParenR"/>
            </a:pPr>
            <a:r>
              <a:rPr lang="en-US" sz="2800" b="1" dirty="0"/>
              <a:t>Rahim is writing a letter. </a:t>
            </a:r>
          </a:p>
          <a:p>
            <a:pPr marL="514350" indent="-514350">
              <a:buFont typeface="+mj-lt"/>
              <a:buAutoNum type="alphaLcParenR"/>
            </a:pPr>
            <a:endParaRPr lang="en-US" sz="2800" b="1" dirty="0"/>
          </a:p>
          <a:p>
            <a:pPr marL="514350" indent="-514350">
              <a:buFont typeface="+mj-lt"/>
              <a:buAutoNum type="alphaLcParenR"/>
            </a:pPr>
            <a:r>
              <a:rPr lang="en-US" sz="2800" b="1" dirty="0"/>
              <a:t>They are writing a letter. </a:t>
            </a:r>
          </a:p>
          <a:p>
            <a:pPr marL="514350" indent="-514350">
              <a:buFont typeface="+mj-lt"/>
              <a:buAutoNum type="alphaLcParenR"/>
            </a:pPr>
            <a:endParaRPr lang="en-US" sz="2800" b="1" dirty="0"/>
          </a:p>
          <a:p>
            <a:pPr marL="514350" indent="-514350">
              <a:buFont typeface="+mj-lt"/>
              <a:buAutoNum type="alphaLcParenR"/>
            </a:pPr>
            <a:r>
              <a:rPr lang="en-US" sz="2800" b="1" dirty="0"/>
              <a:t>The boys are writing a letter.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14440" y="3016155"/>
            <a:ext cx="2281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Use of am/is are</a:t>
            </a:r>
          </a:p>
        </p:txBody>
      </p:sp>
    </p:spTree>
    <p:extLst>
      <p:ext uri="{BB962C8B-B14F-4D97-AF65-F5344CB8AC3E}">
        <p14:creationId xmlns:p14="http://schemas.microsoft.com/office/powerpoint/2010/main" val="105211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689" y="162234"/>
            <a:ext cx="7974798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bg1"/>
                </a:solidFill>
              </a:rPr>
              <a:t>Present Perfect Tense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6689" y="1179407"/>
            <a:ext cx="10868123" cy="15696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Present perfect tense is used to describe action that began in the past and continuous into the present or has just been completed.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6689" y="3029803"/>
            <a:ext cx="4440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 have watched the movie.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59423" y="2976239"/>
            <a:ext cx="2920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person started watching the movie in the past </a:t>
            </a:r>
          </a:p>
          <a:p>
            <a:r>
              <a:rPr lang="en-US" dirty="0"/>
              <a:t>which is finished just by the time of speaking the sentence.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6689" y="5310370"/>
            <a:ext cx="47539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They have written two letters already.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09549" y="4964453"/>
            <a:ext cx="2620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people started writing the letters in the past </a:t>
            </a:r>
          </a:p>
          <a:p>
            <a:r>
              <a:rPr lang="en-US" dirty="0"/>
              <a:t>which are finished just by the time of speaking the sentence.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29"/>
          <a:stretch/>
        </p:blipFill>
        <p:spPr>
          <a:xfrm>
            <a:off x="5254389" y="2842910"/>
            <a:ext cx="2374710" cy="17439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76"/>
          <a:stretch/>
        </p:blipFill>
        <p:spPr>
          <a:xfrm>
            <a:off x="5115606" y="4902728"/>
            <a:ext cx="2404311" cy="187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37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689" y="448837"/>
            <a:ext cx="7974798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bg1"/>
                </a:solidFill>
              </a:rPr>
              <a:t>Present perfect Tense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6689" y="1482568"/>
            <a:ext cx="8314942" cy="15696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Structure : </a:t>
            </a:r>
          </a:p>
          <a:p>
            <a:r>
              <a:rPr lang="en-US" sz="4800" b="1" dirty="0">
                <a:solidFill>
                  <a:schemeClr val="bg1"/>
                </a:solidFill>
              </a:rPr>
              <a:t>Subject + have/has+ v3 +object.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377686"/>
              </p:ext>
            </p:extLst>
          </p:nvPr>
        </p:nvGraphicFramePr>
        <p:xfrm>
          <a:off x="8510953" y="3348110"/>
          <a:ext cx="3334044" cy="3386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34666">
                <a:tc>
                  <a:txBody>
                    <a:bodyPr/>
                    <a:lstStyle/>
                    <a:p>
                      <a:r>
                        <a:rPr lang="en-US" sz="3200" b="1" dirty="0"/>
                        <a:t>I ,We ,You</a:t>
                      </a:r>
                      <a:r>
                        <a:rPr lang="en-US" sz="3200" b="1" baseline="0" dirty="0"/>
                        <a:t> They.</a:t>
                      </a:r>
                      <a:endParaRPr lang="en-US" sz="32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 ,He , It, </a:t>
                      </a:r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Rana</a:t>
                      </a: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</a:t>
                      </a:r>
                    </a:p>
                    <a:p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Sima</a:t>
                      </a: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Runa</a:t>
                      </a: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7810"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Has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8641" y="3257014"/>
            <a:ext cx="735740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/>
              <a:t>Ex: 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dirty="0"/>
              <a:t>I have written a letter. 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dirty="0"/>
              <a:t>They have written a letter</a:t>
            </a:r>
            <a:r>
              <a:rPr lang="en-US" sz="4400" b="1" dirty="0"/>
              <a:t>. 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dirty="0" err="1"/>
              <a:t>Sima</a:t>
            </a:r>
            <a:r>
              <a:rPr lang="en-US" sz="4000" b="1" dirty="0"/>
              <a:t> has written a letter. 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dirty="0"/>
              <a:t>He/she has written a letter.</a:t>
            </a:r>
          </a:p>
        </p:txBody>
      </p:sp>
    </p:spTree>
    <p:extLst>
      <p:ext uri="{BB962C8B-B14F-4D97-AF65-F5344CB8AC3E}">
        <p14:creationId xmlns:p14="http://schemas.microsoft.com/office/powerpoint/2010/main" val="140210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6688" y="162234"/>
            <a:ext cx="845247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chemeClr val="bg1"/>
                </a:solidFill>
              </a:rPr>
              <a:t>Present Perfect Continues Tense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6689" y="1105469"/>
            <a:ext cx="8452470" cy="15696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This tense is used to describe an experience or an action that started in the past and is still continuing till the present moment.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6688" y="2951045"/>
            <a:ext cx="51703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/>
              <a:t>Ex :</a:t>
            </a:r>
          </a:p>
          <a:p>
            <a:r>
              <a:rPr lang="en-US" sz="2800" b="1" dirty="0"/>
              <a:t>The boy has been working in the garden since morning.</a:t>
            </a:r>
          </a:p>
          <a:p>
            <a:r>
              <a:rPr lang="en-US" sz="2800" b="1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48716" y="2782458"/>
            <a:ext cx="27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 the boy has started working in the morning and is still continuing to do that.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6688" y="5498790"/>
            <a:ext cx="54591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They have been doing the work for three hours now.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21922" y="4698571"/>
            <a:ext cx="15967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 they have started doing  their work for 3 hours and is still continuing to do that.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79" y="2782458"/>
            <a:ext cx="2668208" cy="18074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79" y="4890037"/>
            <a:ext cx="2741079" cy="179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75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40" t="17990" r="1880" b="38586"/>
          <a:stretch/>
        </p:blipFill>
        <p:spPr>
          <a:xfrm>
            <a:off x="6387152" y="3510717"/>
            <a:ext cx="5525074" cy="29103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3166" y="1364777"/>
            <a:ext cx="9639825" cy="206210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Structure : 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Subject + have/has + been + verb(</a:t>
            </a:r>
            <a:r>
              <a:rPr lang="en-US" sz="4000" b="1" dirty="0" err="1">
                <a:solidFill>
                  <a:schemeClr val="bg1"/>
                </a:solidFill>
              </a:rPr>
              <a:t>ing</a:t>
            </a:r>
            <a:r>
              <a:rPr lang="en-US" sz="4000" b="1" dirty="0">
                <a:solidFill>
                  <a:schemeClr val="bg1"/>
                </a:solidFill>
              </a:rPr>
              <a:t>) + object + Extension 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7506" y="366950"/>
            <a:ext cx="845247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chemeClr val="bg1"/>
                </a:solidFill>
              </a:rPr>
              <a:t>Present Perfect Continues Tense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1569" y="3527944"/>
            <a:ext cx="5339579" cy="28931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i="1" dirty="0"/>
              <a:t>           </a:t>
            </a:r>
            <a:r>
              <a:rPr lang="en-US" sz="2800" i="1" dirty="0" err="1"/>
              <a:t>Raju</a:t>
            </a:r>
            <a:r>
              <a:rPr lang="en-US" sz="2800" i="1" dirty="0"/>
              <a:t> has been playing cricket </a:t>
            </a:r>
          </a:p>
          <a:p>
            <a:r>
              <a:rPr lang="en-US" sz="2800" b="1" i="1" dirty="0">
                <a:solidFill>
                  <a:srgbClr val="C00000"/>
                </a:solidFill>
              </a:rPr>
              <a:t>                        for two hours. </a:t>
            </a:r>
          </a:p>
          <a:p>
            <a:endParaRPr lang="en-US" sz="1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i="1" dirty="0"/>
              <a:t>               </a:t>
            </a:r>
            <a:r>
              <a:rPr lang="en-US" sz="2800" i="1" dirty="0" err="1"/>
              <a:t>Raju</a:t>
            </a:r>
            <a:r>
              <a:rPr lang="en-US" sz="2800" i="1" dirty="0"/>
              <a:t> and </a:t>
            </a:r>
            <a:r>
              <a:rPr lang="en-US" sz="2800" i="1" dirty="0" err="1"/>
              <a:t>Jony</a:t>
            </a:r>
            <a:r>
              <a:rPr lang="en-US" sz="2800" i="1" dirty="0"/>
              <a:t> have been </a:t>
            </a:r>
          </a:p>
          <a:p>
            <a:r>
              <a:rPr lang="en-US" sz="2800" i="1" dirty="0"/>
              <a:t>           playing cricket </a:t>
            </a:r>
            <a:r>
              <a:rPr lang="en-US" sz="2800" b="1" i="1" dirty="0">
                <a:solidFill>
                  <a:srgbClr val="C00000"/>
                </a:solidFill>
              </a:rPr>
              <a:t>for two hours.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8" t="19377" r="75864" b="63768"/>
          <a:stretch/>
        </p:blipFill>
        <p:spPr>
          <a:xfrm>
            <a:off x="934871" y="3568889"/>
            <a:ext cx="805218" cy="11600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9" t="36893" r="68542" b="41098"/>
          <a:stretch/>
        </p:blipFill>
        <p:spPr>
          <a:xfrm>
            <a:off x="898483" y="5186038"/>
            <a:ext cx="841606" cy="80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11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597" y="1074761"/>
            <a:ext cx="7655107" cy="57832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1466" y="105769"/>
            <a:ext cx="8485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see in the picture?</a:t>
            </a:r>
          </a:p>
        </p:txBody>
      </p:sp>
    </p:spTree>
    <p:extLst>
      <p:ext uri="{BB962C8B-B14F-4D97-AF65-F5344CB8AC3E}">
        <p14:creationId xmlns:p14="http://schemas.microsoft.com/office/powerpoint/2010/main" val="343875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837" y="1816291"/>
            <a:ext cx="9098506" cy="4893647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b="1" i="1" dirty="0"/>
              <a:t>What do you understand by tense?</a:t>
            </a:r>
          </a:p>
          <a:p>
            <a:pPr marL="342900" indent="-342900">
              <a:buAutoNum type="arabicPeriod"/>
            </a:pPr>
            <a:r>
              <a:rPr lang="en-US" sz="3600" b="1" i="1" dirty="0"/>
              <a:t>How many kinds of tense are there?</a:t>
            </a:r>
          </a:p>
          <a:p>
            <a:pPr marL="342900" indent="-342900">
              <a:buAutoNum type="arabicPeriod"/>
            </a:pPr>
            <a:r>
              <a:rPr lang="en-US" sz="3600" b="1" i="1" dirty="0"/>
              <a:t>Tell me the types of present tense?</a:t>
            </a:r>
          </a:p>
          <a:p>
            <a:pPr marL="342900" indent="-342900">
              <a:buAutoNum type="arabicPeriod"/>
            </a:pPr>
            <a:r>
              <a:rPr lang="en-US" sz="3600" b="1" i="1" dirty="0"/>
              <a:t>What is the Structure of present continuous tense?</a:t>
            </a:r>
          </a:p>
          <a:p>
            <a:pPr marL="342900" indent="-342900">
              <a:buAutoNum type="arabicPeriod"/>
            </a:pPr>
            <a:r>
              <a:rPr lang="en-US" sz="3600" b="1" i="1" dirty="0"/>
              <a:t>What is the auxiliary verb of present perfect tense?</a:t>
            </a:r>
          </a:p>
          <a:p>
            <a:pPr marL="342900" indent="-342900">
              <a:buAutoNum type="arabicPeriod"/>
            </a:pPr>
            <a:r>
              <a:rPr lang="en-US" sz="3600" b="1" i="1" dirty="0"/>
              <a:t>Which tense do not take any auxiliary verb?</a:t>
            </a:r>
          </a:p>
          <a:p>
            <a:pPr marL="342900" indent="-342900">
              <a:buAutoNum type="arabicPeriod"/>
            </a:pPr>
            <a:endParaRPr lang="en-US" sz="24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000837" y="592709"/>
            <a:ext cx="9098506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Evaluation:</a:t>
            </a:r>
          </a:p>
        </p:txBody>
      </p:sp>
    </p:spTree>
    <p:extLst>
      <p:ext uri="{BB962C8B-B14F-4D97-AF65-F5344CB8AC3E}">
        <p14:creationId xmlns:p14="http://schemas.microsoft.com/office/powerpoint/2010/main" val="240484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194" y="210026"/>
            <a:ext cx="1147776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>
                <a:solidFill>
                  <a:schemeClr val="bg1"/>
                </a:solidFill>
              </a:rPr>
              <a:t>Home Work</a:t>
            </a:r>
          </a:p>
          <a:p>
            <a:r>
              <a:rPr lang="en-US" sz="5400" b="1" dirty="0"/>
              <a:t>Use the correct form of verbs.</a:t>
            </a:r>
          </a:p>
          <a:p>
            <a:pPr marL="914400" indent="-914400">
              <a:buFont typeface="+mj-lt"/>
              <a:buAutoNum type="alphaLcParenR"/>
            </a:pPr>
            <a:r>
              <a:rPr lang="en-US" sz="4400" b="1" dirty="0"/>
              <a:t>He (read) the book.</a:t>
            </a:r>
          </a:p>
          <a:p>
            <a:pPr marL="914400" indent="-914400">
              <a:buFont typeface="+mj-lt"/>
              <a:buAutoNum type="alphaLcParenR"/>
            </a:pPr>
            <a:r>
              <a:rPr lang="en-US" sz="4400" b="1" dirty="0"/>
              <a:t>I am (read )the book.</a:t>
            </a:r>
          </a:p>
          <a:p>
            <a:pPr marL="914400" indent="-914400">
              <a:buFont typeface="+mj-lt"/>
              <a:buAutoNum type="alphaLcParenR"/>
            </a:pPr>
            <a:r>
              <a:rPr lang="en-US" sz="4400" b="1" dirty="0"/>
              <a:t>He is (go) to madrasah.</a:t>
            </a:r>
          </a:p>
          <a:p>
            <a:pPr marL="914400" indent="-914400">
              <a:buFont typeface="+mj-lt"/>
              <a:buAutoNum type="alphaLcParenR"/>
            </a:pPr>
            <a:r>
              <a:rPr lang="en-US" sz="4400" b="1" dirty="0"/>
              <a:t>Please open your book. Have you (open) it? </a:t>
            </a:r>
          </a:p>
          <a:p>
            <a:pPr marL="914400" indent="-914400">
              <a:buFont typeface="+mj-lt"/>
              <a:buAutoNum type="alphaLcParenR"/>
            </a:pPr>
            <a:r>
              <a:rPr lang="en-US" sz="4400" b="1" dirty="0"/>
              <a:t>I have (do) my homework.</a:t>
            </a:r>
          </a:p>
          <a:p>
            <a:pPr marL="914400" indent="-914400">
              <a:buFont typeface="+mj-lt"/>
              <a:buAutoNum type="alphaLcParenR"/>
            </a:pPr>
            <a:r>
              <a:rPr lang="en-US" sz="4400" b="1" dirty="0"/>
              <a:t>I (get )up early in the morning.</a:t>
            </a:r>
          </a:p>
          <a:p>
            <a:pPr marL="914400" indent="-914400">
              <a:buFont typeface="+mj-lt"/>
              <a:buAutoNum type="alphaLcParenR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8603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C9E015-B348-4727-AAEC-44753C3A5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781" y="1518316"/>
            <a:ext cx="73152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65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36" y="1415844"/>
            <a:ext cx="3729151" cy="47025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3CE781-5B7D-4740-AFEF-9427A53D62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208" y="1356852"/>
            <a:ext cx="3309785" cy="390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86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159" y="383684"/>
            <a:ext cx="1111155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solidFill>
                  <a:schemeClr val="bg1"/>
                </a:solidFill>
              </a:rPr>
              <a:t>Learning Outcomes:</a:t>
            </a:r>
          </a:p>
          <a:p>
            <a:endParaRPr lang="en-US" sz="4400" u="sng" dirty="0"/>
          </a:p>
          <a:p>
            <a:r>
              <a:rPr lang="en-US" sz="4800" b="1" u="sng" dirty="0"/>
              <a:t>After the lesson students will be able to :</a:t>
            </a:r>
          </a:p>
          <a:p>
            <a:endParaRPr lang="en-US" sz="3600" b="1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/>
              <a:t>understand the tense of verb.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/>
              <a:t>Identify the present tense of </a:t>
            </a:r>
          </a:p>
          <a:p>
            <a:r>
              <a:rPr lang="en-US" sz="4000" b="1" dirty="0"/>
              <a:t>     verb of sentences.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/>
              <a:t>Use right form of verb by using structure of present tense</a:t>
            </a:r>
            <a:r>
              <a:rPr lang="en-US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972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78770151"/>
              </p:ext>
            </p:extLst>
          </p:nvPr>
        </p:nvGraphicFramePr>
        <p:xfrm>
          <a:off x="1752600" y="1143000"/>
          <a:ext cx="8763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852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689" y="186869"/>
            <a:ext cx="4640239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bg1"/>
                </a:solidFill>
              </a:rPr>
              <a:t>Present Tense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6608" y="1225707"/>
            <a:ext cx="12065391" cy="126188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Use the present tense for the following cases:</a:t>
            </a:r>
          </a:p>
          <a:p>
            <a:r>
              <a:rPr lang="en-US" sz="3600" b="1" dirty="0"/>
              <a:t>To express repeated or regular actions in the present period.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6689" y="3003409"/>
            <a:ext cx="60732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Ex:</a:t>
            </a:r>
          </a:p>
          <a:p>
            <a:r>
              <a:rPr lang="en-US" sz="4000" b="1" dirty="0"/>
              <a:t>I take </a:t>
            </a:r>
            <a:r>
              <a:rPr lang="en-US" sz="3600" b="1" dirty="0"/>
              <a:t>the</a:t>
            </a:r>
            <a:r>
              <a:rPr lang="en-US" sz="4000" b="1" dirty="0"/>
              <a:t> train to the office.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971" y="2893326"/>
            <a:ext cx="2619375" cy="1743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90" t="-5970"/>
          <a:stretch/>
        </p:blipFill>
        <p:spPr>
          <a:xfrm>
            <a:off x="6500971" y="4636401"/>
            <a:ext cx="2619375" cy="20910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6502" y="5297218"/>
            <a:ext cx="537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She loves to read.</a:t>
            </a:r>
          </a:p>
        </p:txBody>
      </p:sp>
    </p:spTree>
    <p:extLst>
      <p:ext uri="{BB962C8B-B14F-4D97-AF65-F5344CB8AC3E}">
        <p14:creationId xmlns:p14="http://schemas.microsoft.com/office/powerpoint/2010/main" val="215320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689" y="448837"/>
            <a:ext cx="4640239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bg1"/>
                </a:solidFill>
              </a:rPr>
              <a:t>Present Tense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6689" y="1922543"/>
            <a:ext cx="10968195" cy="144655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Use the present tense for the following cases :</a:t>
            </a:r>
          </a:p>
          <a:p>
            <a:r>
              <a:rPr lang="en-US" sz="4400" b="1" dirty="0"/>
              <a:t>We use present tense to express facts.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" y="3546515"/>
            <a:ext cx="62757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u="sng" dirty="0"/>
              <a:t>Ex :</a:t>
            </a:r>
          </a:p>
          <a:p>
            <a:r>
              <a:rPr lang="en-US" sz="4000" b="1" dirty="0"/>
              <a:t>They write for the magazine.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1520" y="5682298"/>
            <a:ext cx="68931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There are 7 days in a week.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325" y="353917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23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689" y="448837"/>
            <a:ext cx="4640239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bg1"/>
                </a:solidFill>
              </a:rPr>
              <a:t>Present Tense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6728" y="3240588"/>
            <a:ext cx="58275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/>
              <a:t>Ex:</a:t>
            </a:r>
          </a:p>
          <a:p>
            <a:r>
              <a:rPr lang="en-US" sz="4000" b="1" dirty="0"/>
              <a:t>I get up early every day.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6728" y="5240741"/>
            <a:ext cx="5022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I go for a walk daily.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457" y="1428113"/>
            <a:ext cx="10968195" cy="144655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Use the present tense for the following cases :</a:t>
            </a:r>
          </a:p>
          <a:p>
            <a:r>
              <a:rPr lang="en-US" sz="4400" b="1" dirty="0"/>
              <a:t>We use present tense for describing habits.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3" t="37658" r="63457" b="27366"/>
          <a:stretch/>
        </p:blipFill>
        <p:spPr>
          <a:xfrm>
            <a:off x="7103659" y="3131247"/>
            <a:ext cx="2634018" cy="16825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9" t="5729" r="35758" b="34537"/>
          <a:stretch/>
        </p:blipFill>
        <p:spPr>
          <a:xfrm>
            <a:off x="7103659" y="4923110"/>
            <a:ext cx="2429301" cy="187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35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689" y="448837"/>
            <a:ext cx="4640239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bg1"/>
                </a:solidFill>
              </a:rPr>
              <a:t>Present Tense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9536" y="1644658"/>
            <a:ext cx="10858422" cy="120032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Use the present tense for the following cases :</a:t>
            </a:r>
          </a:p>
          <a:p>
            <a:r>
              <a:rPr lang="en-US" sz="3600" b="1" dirty="0"/>
              <a:t>We use present tense for things that are generally true.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6689" y="3603009"/>
            <a:ext cx="613039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u="sng" dirty="0"/>
              <a:t>Ex :</a:t>
            </a:r>
          </a:p>
          <a:p>
            <a:r>
              <a:rPr lang="en-US" sz="4000" b="1" dirty="0"/>
              <a:t>It rains a lot in rainy season.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6689" y="5330527"/>
            <a:ext cx="5554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The sun sets in the west.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273317" y="4693452"/>
            <a:ext cx="2899841" cy="1803724"/>
          </a:xfrm>
          <a:prstGeom prst="roundRect">
            <a:avLst/>
          </a:prstGeom>
          <a:solidFill>
            <a:schemeClr val="accent4"/>
          </a:solidFill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8815515" y="5486617"/>
            <a:ext cx="1020202" cy="97931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461055" y="4769322"/>
            <a:ext cx="877727" cy="1003681"/>
          </a:xfrm>
          <a:custGeom>
            <a:avLst/>
            <a:gdLst>
              <a:gd name="connsiteX0" fmla="*/ 586854 w 1419367"/>
              <a:gd name="connsiteY0" fmla="*/ 2101756 h 2101756"/>
              <a:gd name="connsiteX1" fmla="*/ 600502 w 1419367"/>
              <a:gd name="connsiteY1" fmla="*/ 2033517 h 2101756"/>
              <a:gd name="connsiteX2" fmla="*/ 627797 w 1419367"/>
              <a:gd name="connsiteY2" fmla="*/ 1951630 h 2101756"/>
              <a:gd name="connsiteX3" fmla="*/ 655093 w 1419367"/>
              <a:gd name="connsiteY3" fmla="*/ 1774209 h 2101756"/>
              <a:gd name="connsiteX4" fmla="*/ 641445 w 1419367"/>
              <a:gd name="connsiteY4" fmla="*/ 1555845 h 2101756"/>
              <a:gd name="connsiteX5" fmla="*/ 627797 w 1419367"/>
              <a:gd name="connsiteY5" fmla="*/ 1487606 h 2101756"/>
              <a:gd name="connsiteX6" fmla="*/ 614150 w 1419367"/>
              <a:gd name="connsiteY6" fmla="*/ 1323833 h 2101756"/>
              <a:gd name="connsiteX7" fmla="*/ 641445 w 1419367"/>
              <a:gd name="connsiteY7" fmla="*/ 1119117 h 2101756"/>
              <a:gd name="connsiteX8" fmla="*/ 668741 w 1419367"/>
              <a:gd name="connsiteY8" fmla="*/ 1064526 h 2101756"/>
              <a:gd name="connsiteX9" fmla="*/ 723332 w 1419367"/>
              <a:gd name="connsiteY9" fmla="*/ 1009935 h 2101756"/>
              <a:gd name="connsiteX10" fmla="*/ 805218 w 1419367"/>
              <a:gd name="connsiteY10" fmla="*/ 873457 h 2101756"/>
              <a:gd name="connsiteX11" fmla="*/ 887105 w 1419367"/>
              <a:gd name="connsiteY11" fmla="*/ 859809 h 2101756"/>
              <a:gd name="connsiteX12" fmla="*/ 1023582 w 1419367"/>
              <a:gd name="connsiteY12" fmla="*/ 873457 h 2101756"/>
              <a:gd name="connsiteX13" fmla="*/ 1050878 w 1419367"/>
              <a:gd name="connsiteY13" fmla="*/ 982639 h 2101756"/>
              <a:gd name="connsiteX14" fmla="*/ 1064526 w 1419367"/>
              <a:gd name="connsiteY14" fmla="*/ 1146412 h 2101756"/>
              <a:gd name="connsiteX15" fmla="*/ 1078173 w 1419367"/>
              <a:gd name="connsiteY15" fmla="*/ 1228299 h 2101756"/>
              <a:gd name="connsiteX16" fmla="*/ 1146412 w 1419367"/>
              <a:gd name="connsiteY16" fmla="*/ 1214651 h 2101756"/>
              <a:gd name="connsiteX17" fmla="*/ 1201003 w 1419367"/>
              <a:gd name="connsiteY17" fmla="*/ 1132765 h 2101756"/>
              <a:gd name="connsiteX18" fmla="*/ 1187356 w 1419367"/>
              <a:gd name="connsiteY18" fmla="*/ 887105 h 2101756"/>
              <a:gd name="connsiteX19" fmla="*/ 1160060 w 1419367"/>
              <a:gd name="connsiteY19" fmla="*/ 805218 h 2101756"/>
              <a:gd name="connsiteX20" fmla="*/ 1146412 w 1419367"/>
              <a:gd name="connsiteY20" fmla="*/ 764275 h 2101756"/>
              <a:gd name="connsiteX21" fmla="*/ 1201003 w 1419367"/>
              <a:gd name="connsiteY21" fmla="*/ 750627 h 2101756"/>
              <a:gd name="connsiteX22" fmla="*/ 1228299 w 1419367"/>
              <a:gd name="connsiteY22" fmla="*/ 791571 h 2101756"/>
              <a:gd name="connsiteX23" fmla="*/ 1255594 w 1419367"/>
              <a:gd name="connsiteY23" fmla="*/ 873457 h 2101756"/>
              <a:gd name="connsiteX24" fmla="*/ 1269242 w 1419367"/>
              <a:gd name="connsiteY24" fmla="*/ 914400 h 2101756"/>
              <a:gd name="connsiteX25" fmla="*/ 1282890 w 1419367"/>
              <a:gd name="connsiteY25" fmla="*/ 955344 h 2101756"/>
              <a:gd name="connsiteX26" fmla="*/ 1296538 w 1419367"/>
              <a:gd name="connsiteY26" fmla="*/ 996287 h 2101756"/>
              <a:gd name="connsiteX27" fmla="*/ 1337481 w 1419367"/>
              <a:gd name="connsiteY27" fmla="*/ 941696 h 2101756"/>
              <a:gd name="connsiteX28" fmla="*/ 1351129 w 1419367"/>
              <a:gd name="connsiteY28" fmla="*/ 900753 h 2101756"/>
              <a:gd name="connsiteX29" fmla="*/ 1378424 w 1419367"/>
              <a:gd name="connsiteY29" fmla="*/ 859809 h 2101756"/>
              <a:gd name="connsiteX30" fmla="*/ 1405720 w 1419367"/>
              <a:gd name="connsiteY30" fmla="*/ 764275 h 2101756"/>
              <a:gd name="connsiteX31" fmla="*/ 1419367 w 1419367"/>
              <a:gd name="connsiteY31" fmla="*/ 709684 h 2101756"/>
              <a:gd name="connsiteX32" fmla="*/ 1405720 w 1419367"/>
              <a:gd name="connsiteY32" fmla="*/ 545911 h 2101756"/>
              <a:gd name="connsiteX33" fmla="*/ 1364776 w 1419367"/>
              <a:gd name="connsiteY33" fmla="*/ 532263 h 2101756"/>
              <a:gd name="connsiteX34" fmla="*/ 1323833 w 1419367"/>
              <a:gd name="connsiteY34" fmla="*/ 504968 h 2101756"/>
              <a:gd name="connsiteX35" fmla="*/ 1160060 w 1419367"/>
              <a:gd name="connsiteY35" fmla="*/ 477672 h 2101756"/>
              <a:gd name="connsiteX36" fmla="*/ 1078173 w 1419367"/>
              <a:gd name="connsiteY36" fmla="*/ 491320 h 2101756"/>
              <a:gd name="connsiteX37" fmla="*/ 1064526 w 1419367"/>
              <a:gd name="connsiteY37" fmla="*/ 450377 h 2101756"/>
              <a:gd name="connsiteX38" fmla="*/ 1078173 w 1419367"/>
              <a:gd name="connsiteY38" fmla="*/ 368490 h 2101756"/>
              <a:gd name="connsiteX39" fmla="*/ 1091821 w 1419367"/>
              <a:gd name="connsiteY39" fmla="*/ 327547 h 2101756"/>
              <a:gd name="connsiteX40" fmla="*/ 1105469 w 1419367"/>
              <a:gd name="connsiteY40" fmla="*/ 272956 h 2101756"/>
              <a:gd name="connsiteX41" fmla="*/ 1119117 w 1419367"/>
              <a:gd name="connsiteY41" fmla="*/ 232012 h 2101756"/>
              <a:gd name="connsiteX42" fmla="*/ 1146412 w 1419367"/>
              <a:gd name="connsiteY42" fmla="*/ 136478 h 2101756"/>
              <a:gd name="connsiteX43" fmla="*/ 1132764 w 1419367"/>
              <a:gd name="connsiteY43" fmla="*/ 95535 h 2101756"/>
              <a:gd name="connsiteX44" fmla="*/ 1091821 w 1419367"/>
              <a:gd name="connsiteY44" fmla="*/ 109182 h 2101756"/>
              <a:gd name="connsiteX45" fmla="*/ 1050878 w 1419367"/>
              <a:gd name="connsiteY45" fmla="*/ 136478 h 2101756"/>
              <a:gd name="connsiteX46" fmla="*/ 968991 w 1419367"/>
              <a:gd name="connsiteY46" fmla="*/ 177421 h 2101756"/>
              <a:gd name="connsiteX47" fmla="*/ 941696 w 1419367"/>
              <a:gd name="connsiteY47" fmla="*/ 218365 h 2101756"/>
              <a:gd name="connsiteX48" fmla="*/ 900753 w 1419367"/>
              <a:gd name="connsiteY48" fmla="*/ 245660 h 2101756"/>
              <a:gd name="connsiteX49" fmla="*/ 846161 w 1419367"/>
              <a:gd name="connsiteY49" fmla="*/ 327547 h 2101756"/>
              <a:gd name="connsiteX50" fmla="*/ 818866 w 1419367"/>
              <a:gd name="connsiteY50" fmla="*/ 368490 h 2101756"/>
              <a:gd name="connsiteX51" fmla="*/ 777923 w 1419367"/>
              <a:gd name="connsiteY51" fmla="*/ 409433 h 2101756"/>
              <a:gd name="connsiteX52" fmla="*/ 764275 w 1419367"/>
              <a:gd name="connsiteY52" fmla="*/ 450377 h 2101756"/>
              <a:gd name="connsiteX53" fmla="*/ 723332 w 1419367"/>
              <a:gd name="connsiteY53" fmla="*/ 354842 h 2101756"/>
              <a:gd name="connsiteX54" fmla="*/ 709684 w 1419367"/>
              <a:gd name="connsiteY54" fmla="*/ 259308 h 2101756"/>
              <a:gd name="connsiteX55" fmla="*/ 682388 w 1419367"/>
              <a:gd name="connsiteY55" fmla="*/ 150126 h 2101756"/>
              <a:gd name="connsiteX56" fmla="*/ 655093 w 1419367"/>
              <a:gd name="connsiteY56" fmla="*/ 40944 h 2101756"/>
              <a:gd name="connsiteX57" fmla="*/ 627797 w 1419367"/>
              <a:gd name="connsiteY57" fmla="*/ 0 h 2101756"/>
              <a:gd name="connsiteX58" fmla="*/ 573206 w 1419367"/>
              <a:gd name="connsiteY58" fmla="*/ 122830 h 2101756"/>
              <a:gd name="connsiteX59" fmla="*/ 559559 w 1419367"/>
              <a:gd name="connsiteY59" fmla="*/ 163774 h 2101756"/>
              <a:gd name="connsiteX60" fmla="*/ 573206 w 1419367"/>
              <a:gd name="connsiteY60" fmla="*/ 573206 h 2101756"/>
              <a:gd name="connsiteX61" fmla="*/ 545911 w 1419367"/>
              <a:gd name="connsiteY61" fmla="*/ 532263 h 2101756"/>
              <a:gd name="connsiteX62" fmla="*/ 464024 w 1419367"/>
              <a:gd name="connsiteY62" fmla="*/ 477672 h 2101756"/>
              <a:gd name="connsiteX63" fmla="*/ 136478 w 1419367"/>
              <a:gd name="connsiteY63" fmla="*/ 491320 h 2101756"/>
              <a:gd name="connsiteX64" fmla="*/ 122830 w 1419367"/>
              <a:gd name="connsiteY64" fmla="*/ 532263 h 2101756"/>
              <a:gd name="connsiteX65" fmla="*/ 163773 w 1419367"/>
              <a:gd name="connsiteY65" fmla="*/ 545911 h 2101756"/>
              <a:gd name="connsiteX66" fmla="*/ 245660 w 1419367"/>
              <a:gd name="connsiteY66" fmla="*/ 600502 h 2101756"/>
              <a:gd name="connsiteX67" fmla="*/ 286603 w 1419367"/>
              <a:gd name="connsiteY67" fmla="*/ 627797 h 2101756"/>
              <a:gd name="connsiteX68" fmla="*/ 341194 w 1419367"/>
              <a:gd name="connsiteY68" fmla="*/ 655093 h 2101756"/>
              <a:gd name="connsiteX69" fmla="*/ 423081 w 1419367"/>
              <a:gd name="connsiteY69" fmla="*/ 682388 h 2101756"/>
              <a:gd name="connsiteX70" fmla="*/ 327547 w 1419367"/>
              <a:gd name="connsiteY70" fmla="*/ 736979 h 2101756"/>
              <a:gd name="connsiteX71" fmla="*/ 286603 w 1419367"/>
              <a:gd name="connsiteY71" fmla="*/ 750627 h 2101756"/>
              <a:gd name="connsiteX72" fmla="*/ 204717 w 1419367"/>
              <a:gd name="connsiteY72" fmla="*/ 805218 h 2101756"/>
              <a:gd name="connsiteX73" fmla="*/ 163773 w 1419367"/>
              <a:gd name="connsiteY73" fmla="*/ 887105 h 2101756"/>
              <a:gd name="connsiteX74" fmla="*/ 150126 w 1419367"/>
              <a:gd name="connsiteY74" fmla="*/ 928048 h 2101756"/>
              <a:gd name="connsiteX75" fmla="*/ 122830 w 1419367"/>
              <a:gd name="connsiteY75" fmla="*/ 968991 h 2101756"/>
              <a:gd name="connsiteX76" fmla="*/ 109182 w 1419367"/>
              <a:gd name="connsiteY76" fmla="*/ 1023582 h 2101756"/>
              <a:gd name="connsiteX77" fmla="*/ 81887 w 1419367"/>
              <a:gd name="connsiteY77" fmla="*/ 1105469 h 2101756"/>
              <a:gd name="connsiteX78" fmla="*/ 54591 w 1419367"/>
              <a:gd name="connsiteY78" fmla="*/ 1201003 h 2101756"/>
              <a:gd name="connsiteX79" fmla="*/ 13648 w 1419367"/>
              <a:gd name="connsiteY79" fmla="*/ 1337481 h 2101756"/>
              <a:gd name="connsiteX80" fmla="*/ 0 w 1419367"/>
              <a:gd name="connsiteY80" fmla="*/ 1378424 h 2101756"/>
              <a:gd name="connsiteX81" fmla="*/ 13648 w 1419367"/>
              <a:gd name="connsiteY81" fmla="*/ 1337481 h 2101756"/>
              <a:gd name="connsiteX82" fmla="*/ 40944 w 1419367"/>
              <a:gd name="connsiteY82" fmla="*/ 1296538 h 2101756"/>
              <a:gd name="connsiteX83" fmla="*/ 95535 w 1419367"/>
              <a:gd name="connsiteY83" fmla="*/ 1201003 h 2101756"/>
              <a:gd name="connsiteX84" fmla="*/ 136478 w 1419367"/>
              <a:gd name="connsiteY84" fmla="*/ 1119117 h 2101756"/>
              <a:gd name="connsiteX85" fmla="*/ 259308 w 1419367"/>
              <a:gd name="connsiteY85" fmla="*/ 1009935 h 2101756"/>
              <a:gd name="connsiteX86" fmla="*/ 300251 w 1419367"/>
              <a:gd name="connsiteY86" fmla="*/ 996287 h 2101756"/>
              <a:gd name="connsiteX87" fmla="*/ 341194 w 1419367"/>
              <a:gd name="connsiteY87" fmla="*/ 968991 h 2101756"/>
              <a:gd name="connsiteX88" fmla="*/ 423081 w 1419367"/>
              <a:gd name="connsiteY88" fmla="*/ 941696 h 2101756"/>
              <a:gd name="connsiteX89" fmla="*/ 464024 w 1419367"/>
              <a:gd name="connsiteY89" fmla="*/ 928048 h 2101756"/>
              <a:gd name="connsiteX90" fmla="*/ 573206 w 1419367"/>
              <a:gd name="connsiteY90" fmla="*/ 914400 h 210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419367" h="2101756">
                <a:moveTo>
                  <a:pt x="586854" y="2101756"/>
                </a:moveTo>
                <a:cubicBezTo>
                  <a:pt x="591403" y="2079010"/>
                  <a:pt x="594399" y="2055896"/>
                  <a:pt x="600502" y="2033517"/>
                </a:cubicBezTo>
                <a:cubicBezTo>
                  <a:pt x="608072" y="2005759"/>
                  <a:pt x="622154" y="1979843"/>
                  <a:pt x="627797" y="1951630"/>
                </a:cubicBezTo>
                <a:cubicBezTo>
                  <a:pt x="648638" y="1847426"/>
                  <a:pt x="638568" y="1906409"/>
                  <a:pt x="655093" y="1774209"/>
                </a:cubicBezTo>
                <a:cubicBezTo>
                  <a:pt x="650544" y="1701421"/>
                  <a:pt x="648360" y="1628447"/>
                  <a:pt x="641445" y="1555845"/>
                </a:cubicBezTo>
                <a:cubicBezTo>
                  <a:pt x="639246" y="1532753"/>
                  <a:pt x="630507" y="1510644"/>
                  <a:pt x="627797" y="1487606"/>
                </a:cubicBezTo>
                <a:cubicBezTo>
                  <a:pt x="621397" y="1433201"/>
                  <a:pt x="618699" y="1378424"/>
                  <a:pt x="614150" y="1323833"/>
                </a:cubicBezTo>
                <a:cubicBezTo>
                  <a:pt x="620859" y="1243321"/>
                  <a:pt x="612609" y="1186399"/>
                  <a:pt x="641445" y="1119117"/>
                </a:cubicBezTo>
                <a:cubicBezTo>
                  <a:pt x="649459" y="1100417"/>
                  <a:pt x="656534" y="1080802"/>
                  <a:pt x="668741" y="1064526"/>
                </a:cubicBezTo>
                <a:cubicBezTo>
                  <a:pt x="684182" y="1043938"/>
                  <a:pt x="705135" y="1028132"/>
                  <a:pt x="723332" y="1009935"/>
                </a:cubicBezTo>
                <a:cubicBezTo>
                  <a:pt x="735586" y="985427"/>
                  <a:pt x="787251" y="876452"/>
                  <a:pt x="805218" y="873457"/>
                </a:cubicBezTo>
                <a:lnTo>
                  <a:pt x="887105" y="859809"/>
                </a:lnTo>
                <a:cubicBezTo>
                  <a:pt x="932597" y="864358"/>
                  <a:pt x="987007" y="846025"/>
                  <a:pt x="1023582" y="873457"/>
                </a:cubicBezTo>
                <a:cubicBezTo>
                  <a:pt x="1053593" y="895965"/>
                  <a:pt x="1045313" y="945540"/>
                  <a:pt x="1050878" y="982639"/>
                </a:cubicBezTo>
                <a:cubicBezTo>
                  <a:pt x="1059004" y="1036813"/>
                  <a:pt x="1058477" y="1091967"/>
                  <a:pt x="1064526" y="1146412"/>
                </a:cubicBezTo>
                <a:cubicBezTo>
                  <a:pt x="1067582" y="1173915"/>
                  <a:pt x="1073624" y="1201003"/>
                  <a:pt x="1078173" y="1228299"/>
                </a:cubicBezTo>
                <a:cubicBezTo>
                  <a:pt x="1100919" y="1223750"/>
                  <a:pt x="1125664" y="1225025"/>
                  <a:pt x="1146412" y="1214651"/>
                </a:cubicBezTo>
                <a:cubicBezTo>
                  <a:pt x="1187306" y="1194204"/>
                  <a:pt x="1188872" y="1169160"/>
                  <a:pt x="1201003" y="1132765"/>
                </a:cubicBezTo>
                <a:cubicBezTo>
                  <a:pt x="1196454" y="1050878"/>
                  <a:pt x="1197528" y="968485"/>
                  <a:pt x="1187356" y="887105"/>
                </a:cubicBezTo>
                <a:cubicBezTo>
                  <a:pt x="1183787" y="858555"/>
                  <a:pt x="1169159" y="832514"/>
                  <a:pt x="1160060" y="805218"/>
                </a:cubicBezTo>
                <a:lnTo>
                  <a:pt x="1146412" y="764275"/>
                </a:lnTo>
                <a:cubicBezTo>
                  <a:pt x="1164609" y="759726"/>
                  <a:pt x="1183209" y="744695"/>
                  <a:pt x="1201003" y="750627"/>
                </a:cubicBezTo>
                <a:cubicBezTo>
                  <a:pt x="1216564" y="755814"/>
                  <a:pt x="1221637" y="776582"/>
                  <a:pt x="1228299" y="791571"/>
                </a:cubicBezTo>
                <a:cubicBezTo>
                  <a:pt x="1239984" y="817863"/>
                  <a:pt x="1246496" y="846162"/>
                  <a:pt x="1255594" y="873457"/>
                </a:cubicBezTo>
                <a:lnTo>
                  <a:pt x="1269242" y="914400"/>
                </a:lnTo>
                <a:lnTo>
                  <a:pt x="1282890" y="955344"/>
                </a:lnTo>
                <a:lnTo>
                  <a:pt x="1296538" y="996287"/>
                </a:lnTo>
                <a:cubicBezTo>
                  <a:pt x="1310186" y="978090"/>
                  <a:pt x="1326196" y="961445"/>
                  <a:pt x="1337481" y="941696"/>
                </a:cubicBezTo>
                <a:cubicBezTo>
                  <a:pt x="1344618" y="929206"/>
                  <a:pt x="1344695" y="913620"/>
                  <a:pt x="1351129" y="900753"/>
                </a:cubicBezTo>
                <a:cubicBezTo>
                  <a:pt x="1358464" y="886082"/>
                  <a:pt x="1369326" y="873457"/>
                  <a:pt x="1378424" y="859809"/>
                </a:cubicBezTo>
                <a:cubicBezTo>
                  <a:pt x="1421103" y="689096"/>
                  <a:pt x="1366551" y="901370"/>
                  <a:pt x="1405720" y="764275"/>
                </a:cubicBezTo>
                <a:cubicBezTo>
                  <a:pt x="1410873" y="746240"/>
                  <a:pt x="1414818" y="727881"/>
                  <a:pt x="1419367" y="709684"/>
                </a:cubicBezTo>
                <a:cubicBezTo>
                  <a:pt x="1414818" y="655093"/>
                  <a:pt x="1421830" y="598269"/>
                  <a:pt x="1405720" y="545911"/>
                </a:cubicBezTo>
                <a:cubicBezTo>
                  <a:pt x="1401489" y="532161"/>
                  <a:pt x="1377643" y="538697"/>
                  <a:pt x="1364776" y="532263"/>
                </a:cubicBezTo>
                <a:cubicBezTo>
                  <a:pt x="1350105" y="524928"/>
                  <a:pt x="1338504" y="512303"/>
                  <a:pt x="1323833" y="504968"/>
                </a:cubicBezTo>
                <a:cubicBezTo>
                  <a:pt x="1278103" y="482103"/>
                  <a:pt x="1198983" y="481997"/>
                  <a:pt x="1160060" y="477672"/>
                </a:cubicBezTo>
                <a:cubicBezTo>
                  <a:pt x="1132764" y="482221"/>
                  <a:pt x="1104781" y="498922"/>
                  <a:pt x="1078173" y="491320"/>
                </a:cubicBezTo>
                <a:cubicBezTo>
                  <a:pt x="1064341" y="487368"/>
                  <a:pt x="1064526" y="464763"/>
                  <a:pt x="1064526" y="450377"/>
                </a:cubicBezTo>
                <a:cubicBezTo>
                  <a:pt x="1064526" y="422705"/>
                  <a:pt x="1072170" y="395503"/>
                  <a:pt x="1078173" y="368490"/>
                </a:cubicBezTo>
                <a:cubicBezTo>
                  <a:pt x="1081294" y="354447"/>
                  <a:pt x="1087869" y="341379"/>
                  <a:pt x="1091821" y="327547"/>
                </a:cubicBezTo>
                <a:cubicBezTo>
                  <a:pt x="1096974" y="309512"/>
                  <a:pt x="1100316" y="290991"/>
                  <a:pt x="1105469" y="272956"/>
                </a:cubicBezTo>
                <a:cubicBezTo>
                  <a:pt x="1109421" y="259123"/>
                  <a:pt x="1115165" y="245845"/>
                  <a:pt x="1119117" y="232012"/>
                </a:cubicBezTo>
                <a:cubicBezTo>
                  <a:pt x="1153388" y="112062"/>
                  <a:pt x="1113691" y="234639"/>
                  <a:pt x="1146412" y="136478"/>
                </a:cubicBezTo>
                <a:cubicBezTo>
                  <a:pt x="1141863" y="122830"/>
                  <a:pt x="1145631" y="101969"/>
                  <a:pt x="1132764" y="95535"/>
                </a:cubicBezTo>
                <a:cubicBezTo>
                  <a:pt x="1119897" y="89101"/>
                  <a:pt x="1104688" y="102748"/>
                  <a:pt x="1091821" y="109182"/>
                </a:cubicBezTo>
                <a:cubicBezTo>
                  <a:pt x="1077150" y="116517"/>
                  <a:pt x="1065549" y="129142"/>
                  <a:pt x="1050878" y="136478"/>
                </a:cubicBezTo>
                <a:cubicBezTo>
                  <a:pt x="937856" y="192990"/>
                  <a:pt x="1086346" y="99187"/>
                  <a:pt x="968991" y="177421"/>
                </a:cubicBezTo>
                <a:cubicBezTo>
                  <a:pt x="959893" y="191069"/>
                  <a:pt x="953294" y="206766"/>
                  <a:pt x="941696" y="218365"/>
                </a:cubicBezTo>
                <a:cubicBezTo>
                  <a:pt x="930098" y="229963"/>
                  <a:pt x="911554" y="233316"/>
                  <a:pt x="900753" y="245660"/>
                </a:cubicBezTo>
                <a:cubicBezTo>
                  <a:pt x="879150" y="270349"/>
                  <a:pt x="864358" y="300251"/>
                  <a:pt x="846161" y="327547"/>
                </a:cubicBezTo>
                <a:cubicBezTo>
                  <a:pt x="837063" y="341195"/>
                  <a:pt x="830464" y="356892"/>
                  <a:pt x="818866" y="368490"/>
                </a:cubicBezTo>
                <a:lnTo>
                  <a:pt x="777923" y="409433"/>
                </a:lnTo>
                <a:cubicBezTo>
                  <a:pt x="773374" y="423081"/>
                  <a:pt x="778661" y="450377"/>
                  <a:pt x="764275" y="450377"/>
                </a:cubicBezTo>
                <a:cubicBezTo>
                  <a:pt x="741059" y="450377"/>
                  <a:pt x="724393" y="360679"/>
                  <a:pt x="723332" y="354842"/>
                </a:cubicBezTo>
                <a:cubicBezTo>
                  <a:pt x="717578" y="323193"/>
                  <a:pt x="715993" y="290851"/>
                  <a:pt x="709684" y="259308"/>
                </a:cubicBezTo>
                <a:cubicBezTo>
                  <a:pt x="702327" y="222522"/>
                  <a:pt x="689745" y="186912"/>
                  <a:pt x="682388" y="150126"/>
                </a:cubicBezTo>
                <a:cubicBezTo>
                  <a:pt x="677197" y="124167"/>
                  <a:pt x="669083" y="68924"/>
                  <a:pt x="655093" y="40944"/>
                </a:cubicBezTo>
                <a:cubicBezTo>
                  <a:pt x="647757" y="26273"/>
                  <a:pt x="636896" y="13648"/>
                  <a:pt x="627797" y="0"/>
                </a:cubicBezTo>
                <a:cubicBezTo>
                  <a:pt x="584544" y="64882"/>
                  <a:pt x="605687" y="25386"/>
                  <a:pt x="573206" y="122830"/>
                </a:cubicBezTo>
                <a:lnTo>
                  <a:pt x="559559" y="163774"/>
                </a:lnTo>
                <a:cubicBezTo>
                  <a:pt x="564108" y="300251"/>
                  <a:pt x="578260" y="436746"/>
                  <a:pt x="573206" y="573206"/>
                </a:cubicBezTo>
                <a:cubicBezTo>
                  <a:pt x="572599" y="589597"/>
                  <a:pt x="558255" y="543064"/>
                  <a:pt x="545911" y="532263"/>
                </a:cubicBezTo>
                <a:cubicBezTo>
                  <a:pt x="521223" y="510661"/>
                  <a:pt x="464024" y="477672"/>
                  <a:pt x="464024" y="477672"/>
                </a:cubicBezTo>
                <a:cubicBezTo>
                  <a:pt x="354842" y="482221"/>
                  <a:pt x="244382" y="474055"/>
                  <a:pt x="136478" y="491320"/>
                </a:cubicBezTo>
                <a:cubicBezTo>
                  <a:pt x="122273" y="493593"/>
                  <a:pt x="116397" y="519396"/>
                  <a:pt x="122830" y="532263"/>
                </a:cubicBezTo>
                <a:cubicBezTo>
                  <a:pt x="129263" y="545130"/>
                  <a:pt x="151197" y="538925"/>
                  <a:pt x="163773" y="545911"/>
                </a:cubicBezTo>
                <a:cubicBezTo>
                  <a:pt x="192450" y="561843"/>
                  <a:pt x="218364" y="582305"/>
                  <a:pt x="245660" y="600502"/>
                </a:cubicBezTo>
                <a:cubicBezTo>
                  <a:pt x="259308" y="609600"/>
                  <a:pt x="271932" y="620462"/>
                  <a:pt x="286603" y="627797"/>
                </a:cubicBezTo>
                <a:cubicBezTo>
                  <a:pt x="304800" y="636896"/>
                  <a:pt x="322304" y="647537"/>
                  <a:pt x="341194" y="655093"/>
                </a:cubicBezTo>
                <a:cubicBezTo>
                  <a:pt x="367908" y="665779"/>
                  <a:pt x="423081" y="682388"/>
                  <a:pt x="423081" y="682388"/>
                </a:cubicBezTo>
                <a:cubicBezTo>
                  <a:pt x="381960" y="709803"/>
                  <a:pt x="376033" y="716199"/>
                  <a:pt x="327547" y="736979"/>
                </a:cubicBezTo>
                <a:cubicBezTo>
                  <a:pt x="314324" y="742646"/>
                  <a:pt x="300251" y="746078"/>
                  <a:pt x="286603" y="750627"/>
                </a:cubicBezTo>
                <a:cubicBezTo>
                  <a:pt x="259308" y="768824"/>
                  <a:pt x="215091" y="774096"/>
                  <a:pt x="204717" y="805218"/>
                </a:cubicBezTo>
                <a:cubicBezTo>
                  <a:pt x="185882" y="861723"/>
                  <a:pt x="199049" y="834192"/>
                  <a:pt x="163773" y="887105"/>
                </a:cubicBezTo>
                <a:cubicBezTo>
                  <a:pt x="159224" y="900753"/>
                  <a:pt x="156560" y="915181"/>
                  <a:pt x="150126" y="928048"/>
                </a:cubicBezTo>
                <a:cubicBezTo>
                  <a:pt x="142791" y="942719"/>
                  <a:pt x="129291" y="953915"/>
                  <a:pt x="122830" y="968991"/>
                </a:cubicBezTo>
                <a:cubicBezTo>
                  <a:pt x="115441" y="986231"/>
                  <a:pt x="114572" y="1005616"/>
                  <a:pt x="109182" y="1023582"/>
                </a:cubicBezTo>
                <a:cubicBezTo>
                  <a:pt x="100914" y="1051141"/>
                  <a:pt x="88865" y="1077556"/>
                  <a:pt x="81887" y="1105469"/>
                </a:cubicBezTo>
                <a:cubicBezTo>
                  <a:pt x="39208" y="1276182"/>
                  <a:pt x="93760" y="1063908"/>
                  <a:pt x="54591" y="1201003"/>
                </a:cubicBezTo>
                <a:cubicBezTo>
                  <a:pt x="13339" y="1345387"/>
                  <a:pt x="78516" y="1142880"/>
                  <a:pt x="13648" y="1337481"/>
                </a:cubicBezTo>
                <a:lnTo>
                  <a:pt x="0" y="1378424"/>
                </a:lnTo>
                <a:cubicBezTo>
                  <a:pt x="0" y="1378424"/>
                  <a:pt x="5668" y="1349451"/>
                  <a:pt x="13648" y="1337481"/>
                </a:cubicBezTo>
                <a:lnTo>
                  <a:pt x="40944" y="1296538"/>
                </a:lnTo>
                <a:cubicBezTo>
                  <a:pt x="69807" y="1181079"/>
                  <a:pt x="30487" y="1298575"/>
                  <a:pt x="95535" y="1201003"/>
                </a:cubicBezTo>
                <a:cubicBezTo>
                  <a:pt x="158774" y="1106144"/>
                  <a:pt x="50571" y="1215762"/>
                  <a:pt x="136478" y="1119117"/>
                </a:cubicBezTo>
                <a:cubicBezTo>
                  <a:pt x="165421" y="1086556"/>
                  <a:pt x="213670" y="1032754"/>
                  <a:pt x="259308" y="1009935"/>
                </a:cubicBezTo>
                <a:cubicBezTo>
                  <a:pt x="272175" y="1003501"/>
                  <a:pt x="287384" y="1002721"/>
                  <a:pt x="300251" y="996287"/>
                </a:cubicBezTo>
                <a:cubicBezTo>
                  <a:pt x="314922" y="988951"/>
                  <a:pt x="326205" y="975653"/>
                  <a:pt x="341194" y="968991"/>
                </a:cubicBezTo>
                <a:cubicBezTo>
                  <a:pt x="367486" y="957306"/>
                  <a:pt x="395785" y="950794"/>
                  <a:pt x="423081" y="941696"/>
                </a:cubicBezTo>
                <a:cubicBezTo>
                  <a:pt x="436729" y="937147"/>
                  <a:pt x="449749" y="929832"/>
                  <a:pt x="464024" y="928048"/>
                </a:cubicBezTo>
                <a:lnTo>
                  <a:pt x="573206" y="9144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666658" y="5312259"/>
            <a:ext cx="167155" cy="1176530"/>
          </a:xfrm>
          <a:custGeom>
            <a:avLst/>
            <a:gdLst>
              <a:gd name="connsiteX0" fmla="*/ 54670 w 167155"/>
              <a:gd name="connsiteY0" fmla="*/ 30118 h 1176530"/>
              <a:gd name="connsiteX1" fmla="*/ 122909 w 167155"/>
              <a:gd name="connsiteY1" fmla="*/ 16470 h 1176530"/>
              <a:gd name="connsiteX2" fmla="*/ 163852 w 167155"/>
              <a:gd name="connsiteY2" fmla="*/ 2822 h 1176530"/>
              <a:gd name="connsiteX3" fmla="*/ 150205 w 167155"/>
              <a:gd name="connsiteY3" fmla="*/ 43765 h 1176530"/>
              <a:gd name="connsiteX4" fmla="*/ 68318 w 167155"/>
              <a:gd name="connsiteY4" fmla="*/ 112004 h 1176530"/>
              <a:gd name="connsiteX5" fmla="*/ 41023 w 167155"/>
              <a:gd name="connsiteY5" fmla="*/ 193891 h 1176530"/>
              <a:gd name="connsiteX6" fmla="*/ 13727 w 167155"/>
              <a:gd name="connsiteY6" fmla="*/ 357664 h 1176530"/>
              <a:gd name="connsiteX7" fmla="*/ 27375 w 167155"/>
              <a:gd name="connsiteY7" fmla="*/ 644267 h 1176530"/>
              <a:gd name="connsiteX8" fmla="*/ 41023 w 167155"/>
              <a:gd name="connsiteY8" fmla="*/ 698858 h 1176530"/>
              <a:gd name="connsiteX9" fmla="*/ 68318 w 167155"/>
              <a:gd name="connsiteY9" fmla="*/ 780744 h 1176530"/>
              <a:gd name="connsiteX10" fmla="*/ 54670 w 167155"/>
              <a:gd name="connsiteY10" fmla="*/ 1067347 h 1176530"/>
              <a:gd name="connsiteX11" fmla="*/ 41023 w 167155"/>
              <a:gd name="connsiteY11" fmla="*/ 1135586 h 1176530"/>
              <a:gd name="connsiteX12" fmla="*/ 79 w 167155"/>
              <a:gd name="connsiteY12" fmla="*/ 1176530 h 117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155" h="1176530">
                <a:moveTo>
                  <a:pt x="54670" y="30118"/>
                </a:moveTo>
                <a:cubicBezTo>
                  <a:pt x="77416" y="25569"/>
                  <a:pt x="100405" y="22096"/>
                  <a:pt x="122909" y="16470"/>
                </a:cubicBezTo>
                <a:cubicBezTo>
                  <a:pt x="136865" y="12981"/>
                  <a:pt x="153679" y="-7350"/>
                  <a:pt x="163852" y="2822"/>
                </a:cubicBezTo>
                <a:cubicBezTo>
                  <a:pt x="174025" y="12994"/>
                  <a:pt x="158185" y="31795"/>
                  <a:pt x="150205" y="43765"/>
                </a:cubicBezTo>
                <a:cubicBezTo>
                  <a:pt x="129188" y="75291"/>
                  <a:pt x="98530" y="91863"/>
                  <a:pt x="68318" y="112004"/>
                </a:cubicBezTo>
                <a:cubicBezTo>
                  <a:pt x="59220" y="139300"/>
                  <a:pt x="44592" y="165341"/>
                  <a:pt x="41023" y="193891"/>
                </a:cubicBezTo>
                <a:cubicBezTo>
                  <a:pt x="25048" y="321685"/>
                  <a:pt x="36271" y="267491"/>
                  <a:pt x="13727" y="357664"/>
                </a:cubicBezTo>
                <a:cubicBezTo>
                  <a:pt x="18276" y="453198"/>
                  <a:pt x="19748" y="548929"/>
                  <a:pt x="27375" y="644267"/>
                </a:cubicBezTo>
                <a:cubicBezTo>
                  <a:pt x="28871" y="662964"/>
                  <a:pt x="35633" y="680892"/>
                  <a:pt x="41023" y="698858"/>
                </a:cubicBezTo>
                <a:cubicBezTo>
                  <a:pt x="49290" y="726416"/>
                  <a:pt x="68318" y="780744"/>
                  <a:pt x="68318" y="780744"/>
                </a:cubicBezTo>
                <a:cubicBezTo>
                  <a:pt x="63769" y="876278"/>
                  <a:pt x="62005" y="971986"/>
                  <a:pt x="54670" y="1067347"/>
                </a:cubicBezTo>
                <a:cubicBezTo>
                  <a:pt x="52891" y="1090475"/>
                  <a:pt x="52532" y="1115446"/>
                  <a:pt x="41023" y="1135586"/>
                </a:cubicBezTo>
                <a:cubicBezTo>
                  <a:pt x="-3706" y="1213863"/>
                  <a:pt x="79" y="1133040"/>
                  <a:pt x="79" y="1176530"/>
                </a:cubicBezTo>
              </a:path>
            </a:pathLst>
          </a:cu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666658" y="5098541"/>
            <a:ext cx="262691" cy="45719"/>
          </a:xfrm>
          <a:custGeom>
            <a:avLst/>
            <a:gdLst>
              <a:gd name="connsiteX0" fmla="*/ 0 w 287093"/>
              <a:gd name="connsiteY0" fmla="*/ 95534 h 180252"/>
              <a:gd name="connsiteX1" fmla="*/ 54591 w 287093"/>
              <a:gd name="connsiteY1" fmla="*/ 177420 h 180252"/>
              <a:gd name="connsiteX2" fmla="*/ 95534 w 287093"/>
              <a:gd name="connsiteY2" fmla="*/ 163773 h 180252"/>
              <a:gd name="connsiteX3" fmla="*/ 109182 w 287093"/>
              <a:gd name="connsiteY3" fmla="*/ 122829 h 180252"/>
              <a:gd name="connsiteX4" fmla="*/ 136478 w 287093"/>
              <a:gd name="connsiteY4" fmla="*/ 81886 h 180252"/>
              <a:gd name="connsiteX5" fmla="*/ 177421 w 287093"/>
              <a:gd name="connsiteY5" fmla="*/ 109182 h 180252"/>
              <a:gd name="connsiteX6" fmla="*/ 232012 w 287093"/>
              <a:gd name="connsiteY6" fmla="*/ 150125 h 180252"/>
              <a:gd name="connsiteX7" fmla="*/ 245660 w 287093"/>
              <a:gd name="connsiteY7" fmla="*/ 109182 h 180252"/>
              <a:gd name="connsiteX8" fmla="*/ 286603 w 287093"/>
              <a:gd name="connsiteY8" fmla="*/ 13647 h 180252"/>
              <a:gd name="connsiteX9" fmla="*/ 286603 w 287093"/>
              <a:gd name="connsiteY9" fmla="*/ 0 h 18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093" h="180252">
                <a:moveTo>
                  <a:pt x="0" y="95534"/>
                </a:moveTo>
                <a:cubicBezTo>
                  <a:pt x="18197" y="122829"/>
                  <a:pt x="27897" y="158352"/>
                  <a:pt x="54591" y="177420"/>
                </a:cubicBezTo>
                <a:cubicBezTo>
                  <a:pt x="66297" y="185782"/>
                  <a:pt x="85362" y="173945"/>
                  <a:pt x="95534" y="163773"/>
                </a:cubicBezTo>
                <a:cubicBezTo>
                  <a:pt x="105707" y="153600"/>
                  <a:pt x="102748" y="135696"/>
                  <a:pt x="109182" y="122829"/>
                </a:cubicBezTo>
                <a:cubicBezTo>
                  <a:pt x="116518" y="108158"/>
                  <a:pt x="127379" y="95534"/>
                  <a:pt x="136478" y="81886"/>
                </a:cubicBezTo>
                <a:cubicBezTo>
                  <a:pt x="150126" y="90985"/>
                  <a:pt x="168323" y="95534"/>
                  <a:pt x="177421" y="109182"/>
                </a:cubicBezTo>
                <a:cubicBezTo>
                  <a:pt x="217926" y="169940"/>
                  <a:pt x="155352" y="175679"/>
                  <a:pt x="232012" y="150125"/>
                </a:cubicBezTo>
                <a:cubicBezTo>
                  <a:pt x="236561" y="136477"/>
                  <a:pt x="239993" y="122405"/>
                  <a:pt x="245660" y="109182"/>
                </a:cubicBezTo>
                <a:cubicBezTo>
                  <a:pt x="269095" y="54500"/>
                  <a:pt x="273800" y="64857"/>
                  <a:pt x="286603" y="13647"/>
                </a:cubicBezTo>
                <a:cubicBezTo>
                  <a:pt x="287706" y="9234"/>
                  <a:pt x="286603" y="4549"/>
                  <a:pt x="286603" y="0"/>
                </a:cubicBezTo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flipV="1">
            <a:off x="7478973" y="6443070"/>
            <a:ext cx="541274" cy="45719"/>
          </a:xfrm>
          <a:custGeom>
            <a:avLst/>
            <a:gdLst>
              <a:gd name="connsiteX0" fmla="*/ 0 w 859809"/>
              <a:gd name="connsiteY0" fmla="*/ 27296 h 123270"/>
              <a:gd name="connsiteX1" fmla="*/ 122830 w 859809"/>
              <a:gd name="connsiteY1" fmla="*/ 95534 h 123270"/>
              <a:gd name="connsiteX2" fmla="*/ 313898 w 859809"/>
              <a:gd name="connsiteY2" fmla="*/ 81887 h 123270"/>
              <a:gd name="connsiteX3" fmla="*/ 395785 w 859809"/>
              <a:gd name="connsiteY3" fmla="*/ 40943 h 123270"/>
              <a:gd name="connsiteX4" fmla="*/ 477672 w 859809"/>
              <a:gd name="connsiteY4" fmla="*/ 54591 h 123270"/>
              <a:gd name="connsiteX5" fmla="*/ 559558 w 859809"/>
              <a:gd name="connsiteY5" fmla="*/ 122830 h 123270"/>
              <a:gd name="connsiteX6" fmla="*/ 627797 w 859809"/>
              <a:gd name="connsiteY6" fmla="*/ 109182 h 123270"/>
              <a:gd name="connsiteX7" fmla="*/ 668740 w 859809"/>
              <a:gd name="connsiteY7" fmla="*/ 81887 h 123270"/>
              <a:gd name="connsiteX8" fmla="*/ 696036 w 859809"/>
              <a:gd name="connsiteY8" fmla="*/ 40943 h 123270"/>
              <a:gd name="connsiteX9" fmla="*/ 736979 w 859809"/>
              <a:gd name="connsiteY9" fmla="*/ 0 h 123270"/>
              <a:gd name="connsiteX10" fmla="*/ 818866 w 859809"/>
              <a:gd name="connsiteY10" fmla="*/ 27296 h 123270"/>
              <a:gd name="connsiteX11" fmla="*/ 859809 w 859809"/>
              <a:gd name="connsiteY11" fmla="*/ 0 h 12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9809" h="123270">
                <a:moveTo>
                  <a:pt x="0" y="27296"/>
                </a:moveTo>
                <a:cubicBezTo>
                  <a:pt x="2327" y="28692"/>
                  <a:pt x="108445" y="94735"/>
                  <a:pt x="122830" y="95534"/>
                </a:cubicBezTo>
                <a:cubicBezTo>
                  <a:pt x="186583" y="99076"/>
                  <a:pt x="250209" y="86436"/>
                  <a:pt x="313898" y="81887"/>
                </a:cubicBezTo>
                <a:cubicBezTo>
                  <a:pt x="334598" y="68087"/>
                  <a:pt x="367534" y="40943"/>
                  <a:pt x="395785" y="40943"/>
                </a:cubicBezTo>
                <a:cubicBezTo>
                  <a:pt x="423457" y="40943"/>
                  <a:pt x="450376" y="50042"/>
                  <a:pt x="477672" y="54591"/>
                </a:cubicBezTo>
                <a:cubicBezTo>
                  <a:pt x="488690" y="65609"/>
                  <a:pt x="537844" y="120116"/>
                  <a:pt x="559558" y="122830"/>
                </a:cubicBezTo>
                <a:cubicBezTo>
                  <a:pt x="582576" y="125707"/>
                  <a:pt x="605051" y="113731"/>
                  <a:pt x="627797" y="109182"/>
                </a:cubicBezTo>
                <a:cubicBezTo>
                  <a:pt x="641445" y="100084"/>
                  <a:pt x="657142" y="93485"/>
                  <a:pt x="668740" y="81887"/>
                </a:cubicBezTo>
                <a:cubicBezTo>
                  <a:pt x="680339" y="70288"/>
                  <a:pt x="685535" y="53544"/>
                  <a:pt x="696036" y="40943"/>
                </a:cubicBezTo>
                <a:cubicBezTo>
                  <a:pt x="708392" y="26116"/>
                  <a:pt x="723331" y="13648"/>
                  <a:pt x="736979" y="0"/>
                </a:cubicBezTo>
                <a:cubicBezTo>
                  <a:pt x="764275" y="9099"/>
                  <a:pt x="794926" y="43256"/>
                  <a:pt x="818866" y="27296"/>
                </a:cubicBezTo>
                <a:lnTo>
                  <a:pt x="859809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001301" y="6359858"/>
            <a:ext cx="3171857" cy="128932"/>
          </a:xfrm>
          <a:custGeom>
            <a:avLst/>
            <a:gdLst>
              <a:gd name="connsiteX0" fmla="*/ 0 w 3493827"/>
              <a:gd name="connsiteY0" fmla="*/ 177421 h 272955"/>
              <a:gd name="connsiteX1" fmla="*/ 150126 w 3493827"/>
              <a:gd name="connsiteY1" fmla="*/ 163773 h 272955"/>
              <a:gd name="connsiteX2" fmla="*/ 232012 w 3493827"/>
              <a:gd name="connsiteY2" fmla="*/ 109182 h 272955"/>
              <a:gd name="connsiteX3" fmla="*/ 272956 w 3493827"/>
              <a:gd name="connsiteY3" fmla="*/ 95534 h 272955"/>
              <a:gd name="connsiteX4" fmla="*/ 354842 w 3493827"/>
              <a:gd name="connsiteY4" fmla="*/ 163773 h 272955"/>
              <a:gd name="connsiteX5" fmla="*/ 477672 w 3493827"/>
              <a:gd name="connsiteY5" fmla="*/ 27295 h 272955"/>
              <a:gd name="connsiteX6" fmla="*/ 518615 w 3493827"/>
              <a:gd name="connsiteY6" fmla="*/ 0 h 272955"/>
              <a:gd name="connsiteX7" fmla="*/ 559559 w 3493827"/>
              <a:gd name="connsiteY7" fmla="*/ 95534 h 272955"/>
              <a:gd name="connsiteX8" fmla="*/ 586854 w 3493827"/>
              <a:gd name="connsiteY8" fmla="*/ 232012 h 272955"/>
              <a:gd name="connsiteX9" fmla="*/ 641445 w 3493827"/>
              <a:gd name="connsiteY9" fmla="*/ 204716 h 272955"/>
              <a:gd name="connsiteX10" fmla="*/ 723332 w 3493827"/>
              <a:gd name="connsiteY10" fmla="*/ 177421 h 272955"/>
              <a:gd name="connsiteX11" fmla="*/ 818866 w 3493827"/>
              <a:gd name="connsiteY11" fmla="*/ 245659 h 272955"/>
              <a:gd name="connsiteX12" fmla="*/ 887105 w 3493827"/>
              <a:gd name="connsiteY12" fmla="*/ 136477 h 272955"/>
              <a:gd name="connsiteX13" fmla="*/ 900753 w 3493827"/>
              <a:gd name="connsiteY13" fmla="*/ 177421 h 272955"/>
              <a:gd name="connsiteX14" fmla="*/ 982639 w 3493827"/>
              <a:gd name="connsiteY14" fmla="*/ 218364 h 272955"/>
              <a:gd name="connsiteX15" fmla="*/ 1023583 w 3493827"/>
              <a:gd name="connsiteY15" fmla="*/ 204716 h 272955"/>
              <a:gd name="connsiteX16" fmla="*/ 1064526 w 3493827"/>
              <a:gd name="connsiteY16" fmla="*/ 109182 h 272955"/>
              <a:gd name="connsiteX17" fmla="*/ 1105469 w 3493827"/>
              <a:gd name="connsiteY17" fmla="*/ 81886 h 272955"/>
              <a:gd name="connsiteX18" fmla="*/ 1119117 w 3493827"/>
              <a:gd name="connsiteY18" fmla="*/ 122830 h 272955"/>
              <a:gd name="connsiteX19" fmla="*/ 1160060 w 3493827"/>
              <a:gd name="connsiteY19" fmla="*/ 109182 h 272955"/>
              <a:gd name="connsiteX20" fmla="*/ 1173708 w 3493827"/>
              <a:gd name="connsiteY20" fmla="*/ 163773 h 272955"/>
              <a:gd name="connsiteX21" fmla="*/ 1201003 w 3493827"/>
              <a:gd name="connsiteY21" fmla="*/ 232012 h 272955"/>
              <a:gd name="connsiteX22" fmla="*/ 1214651 w 3493827"/>
              <a:gd name="connsiteY22" fmla="*/ 272955 h 272955"/>
              <a:gd name="connsiteX23" fmla="*/ 1241947 w 3493827"/>
              <a:gd name="connsiteY23" fmla="*/ 232012 h 272955"/>
              <a:gd name="connsiteX24" fmla="*/ 1269242 w 3493827"/>
              <a:gd name="connsiteY24" fmla="*/ 150125 h 272955"/>
              <a:gd name="connsiteX25" fmla="*/ 1323833 w 3493827"/>
              <a:gd name="connsiteY25" fmla="*/ 204716 h 272955"/>
              <a:gd name="connsiteX26" fmla="*/ 1405720 w 3493827"/>
              <a:gd name="connsiteY26" fmla="*/ 259307 h 272955"/>
              <a:gd name="connsiteX27" fmla="*/ 1433015 w 3493827"/>
              <a:gd name="connsiteY27" fmla="*/ 218364 h 272955"/>
              <a:gd name="connsiteX28" fmla="*/ 1473959 w 3493827"/>
              <a:gd name="connsiteY28" fmla="*/ 204716 h 272955"/>
              <a:gd name="connsiteX29" fmla="*/ 1514902 w 3493827"/>
              <a:gd name="connsiteY29" fmla="*/ 163773 h 272955"/>
              <a:gd name="connsiteX30" fmla="*/ 1596789 w 3493827"/>
              <a:gd name="connsiteY30" fmla="*/ 232012 h 272955"/>
              <a:gd name="connsiteX31" fmla="*/ 1610436 w 3493827"/>
              <a:gd name="connsiteY31" fmla="*/ 191068 h 272955"/>
              <a:gd name="connsiteX32" fmla="*/ 1665027 w 3493827"/>
              <a:gd name="connsiteY32" fmla="*/ 204716 h 272955"/>
              <a:gd name="connsiteX33" fmla="*/ 1760562 w 3493827"/>
              <a:gd name="connsiteY33" fmla="*/ 204716 h 272955"/>
              <a:gd name="connsiteX34" fmla="*/ 1801505 w 3493827"/>
              <a:gd name="connsiteY34" fmla="*/ 177421 h 272955"/>
              <a:gd name="connsiteX35" fmla="*/ 1828800 w 3493827"/>
              <a:gd name="connsiteY35" fmla="*/ 218364 h 272955"/>
              <a:gd name="connsiteX36" fmla="*/ 1869744 w 3493827"/>
              <a:gd name="connsiteY36" fmla="*/ 245659 h 272955"/>
              <a:gd name="connsiteX37" fmla="*/ 1910687 w 3493827"/>
              <a:gd name="connsiteY37" fmla="*/ 232012 h 272955"/>
              <a:gd name="connsiteX38" fmla="*/ 1965278 w 3493827"/>
              <a:gd name="connsiteY38" fmla="*/ 218364 h 272955"/>
              <a:gd name="connsiteX39" fmla="*/ 2033517 w 3493827"/>
              <a:gd name="connsiteY39" fmla="*/ 122830 h 272955"/>
              <a:gd name="connsiteX40" fmla="*/ 2101756 w 3493827"/>
              <a:gd name="connsiteY40" fmla="*/ 191068 h 272955"/>
              <a:gd name="connsiteX41" fmla="*/ 2183642 w 3493827"/>
              <a:gd name="connsiteY41" fmla="*/ 136477 h 272955"/>
              <a:gd name="connsiteX42" fmla="*/ 2292824 w 3493827"/>
              <a:gd name="connsiteY42" fmla="*/ 245659 h 272955"/>
              <a:gd name="connsiteX43" fmla="*/ 2347415 w 3493827"/>
              <a:gd name="connsiteY43" fmla="*/ 259307 h 272955"/>
              <a:gd name="connsiteX44" fmla="*/ 2402006 w 3493827"/>
              <a:gd name="connsiteY44" fmla="*/ 245659 h 272955"/>
              <a:gd name="connsiteX45" fmla="*/ 2442950 w 3493827"/>
              <a:gd name="connsiteY45" fmla="*/ 232012 h 272955"/>
              <a:gd name="connsiteX46" fmla="*/ 2483893 w 3493827"/>
              <a:gd name="connsiteY46" fmla="*/ 259307 h 272955"/>
              <a:gd name="connsiteX47" fmla="*/ 2552132 w 3493827"/>
              <a:gd name="connsiteY47" fmla="*/ 245659 h 272955"/>
              <a:gd name="connsiteX48" fmla="*/ 2593075 w 3493827"/>
              <a:gd name="connsiteY48" fmla="*/ 218364 h 272955"/>
              <a:gd name="connsiteX49" fmla="*/ 2661314 w 3493827"/>
              <a:gd name="connsiteY49" fmla="*/ 204716 h 272955"/>
              <a:gd name="connsiteX50" fmla="*/ 2715905 w 3493827"/>
              <a:gd name="connsiteY50" fmla="*/ 122830 h 272955"/>
              <a:gd name="connsiteX51" fmla="*/ 2743200 w 3493827"/>
              <a:gd name="connsiteY51" fmla="*/ 81886 h 272955"/>
              <a:gd name="connsiteX52" fmla="*/ 2756848 w 3493827"/>
              <a:gd name="connsiteY52" fmla="*/ 122830 h 272955"/>
              <a:gd name="connsiteX53" fmla="*/ 2797792 w 3493827"/>
              <a:gd name="connsiteY53" fmla="*/ 218364 h 272955"/>
              <a:gd name="connsiteX54" fmla="*/ 2852383 w 3493827"/>
              <a:gd name="connsiteY54" fmla="*/ 177421 h 272955"/>
              <a:gd name="connsiteX55" fmla="*/ 2906974 w 3493827"/>
              <a:gd name="connsiteY55" fmla="*/ 40943 h 272955"/>
              <a:gd name="connsiteX56" fmla="*/ 2947917 w 3493827"/>
              <a:gd name="connsiteY56" fmla="*/ 0 h 272955"/>
              <a:gd name="connsiteX57" fmla="*/ 2975212 w 3493827"/>
              <a:gd name="connsiteY57" fmla="*/ 54591 h 272955"/>
              <a:gd name="connsiteX58" fmla="*/ 3016156 w 3493827"/>
              <a:gd name="connsiteY58" fmla="*/ 68239 h 272955"/>
              <a:gd name="connsiteX59" fmla="*/ 3070747 w 3493827"/>
              <a:gd name="connsiteY59" fmla="*/ 109182 h 272955"/>
              <a:gd name="connsiteX60" fmla="*/ 3084395 w 3493827"/>
              <a:gd name="connsiteY60" fmla="*/ 150125 h 272955"/>
              <a:gd name="connsiteX61" fmla="*/ 3125338 w 3493827"/>
              <a:gd name="connsiteY61" fmla="*/ 177421 h 272955"/>
              <a:gd name="connsiteX62" fmla="*/ 3193577 w 3493827"/>
              <a:gd name="connsiteY62" fmla="*/ 95534 h 272955"/>
              <a:gd name="connsiteX63" fmla="*/ 3248168 w 3493827"/>
              <a:gd name="connsiteY63" fmla="*/ 81886 h 272955"/>
              <a:gd name="connsiteX64" fmla="*/ 3289111 w 3493827"/>
              <a:gd name="connsiteY64" fmla="*/ 163773 h 272955"/>
              <a:gd name="connsiteX65" fmla="*/ 3343702 w 3493827"/>
              <a:gd name="connsiteY65" fmla="*/ 81886 h 272955"/>
              <a:gd name="connsiteX66" fmla="*/ 3370998 w 3493827"/>
              <a:gd name="connsiteY66" fmla="*/ 40943 h 272955"/>
              <a:gd name="connsiteX67" fmla="*/ 3411941 w 3493827"/>
              <a:gd name="connsiteY67" fmla="*/ 68239 h 272955"/>
              <a:gd name="connsiteX68" fmla="*/ 3493827 w 3493827"/>
              <a:gd name="connsiteY68" fmla="*/ 81886 h 272955"/>
              <a:gd name="connsiteX69" fmla="*/ 3493827 w 3493827"/>
              <a:gd name="connsiteY69" fmla="*/ 95534 h 2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493827" h="272955">
                <a:moveTo>
                  <a:pt x="0" y="177421"/>
                </a:moveTo>
                <a:cubicBezTo>
                  <a:pt x="50042" y="172872"/>
                  <a:pt x="101919" y="177951"/>
                  <a:pt x="150126" y="163773"/>
                </a:cubicBezTo>
                <a:cubicBezTo>
                  <a:pt x="181598" y="154517"/>
                  <a:pt x="200890" y="119556"/>
                  <a:pt x="232012" y="109182"/>
                </a:cubicBezTo>
                <a:lnTo>
                  <a:pt x="272956" y="95534"/>
                </a:lnTo>
                <a:cubicBezTo>
                  <a:pt x="285086" y="113729"/>
                  <a:pt x="318388" y="178354"/>
                  <a:pt x="354842" y="163773"/>
                </a:cubicBezTo>
                <a:cubicBezTo>
                  <a:pt x="415282" y="139597"/>
                  <a:pt x="435683" y="69284"/>
                  <a:pt x="477672" y="27295"/>
                </a:cubicBezTo>
                <a:cubicBezTo>
                  <a:pt x="489270" y="15697"/>
                  <a:pt x="504967" y="9098"/>
                  <a:pt x="518615" y="0"/>
                </a:cubicBezTo>
                <a:cubicBezTo>
                  <a:pt x="532263" y="31845"/>
                  <a:pt x="547719" y="62974"/>
                  <a:pt x="559559" y="95534"/>
                </a:cubicBezTo>
                <a:cubicBezTo>
                  <a:pt x="572086" y="129982"/>
                  <a:pt x="581676" y="200946"/>
                  <a:pt x="586854" y="232012"/>
                </a:cubicBezTo>
                <a:cubicBezTo>
                  <a:pt x="605051" y="222913"/>
                  <a:pt x="622555" y="212272"/>
                  <a:pt x="641445" y="204716"/>
                </a:cubicBezTo>
                <a:cubicBezTo>
                  <a:pt x="668159" y="194030"/>
                  <a:pt x="723332" y="177421"/>
                  <a:pt x="723332" y="177421"/>
                </a:cubicBezTo>
                <a:cubicBezTo>
                  <a:pt x="785903" y="271277"/>
                  <a:pt x="746802" y="269681"/>
                  <a:pt x="818866" y="245659"/>
                </a:cubicBezTo>
                <a:cubicBezTo>
                  <a:pt x="826905" y="229582"/>
                  <a:pt x="866859" y="141538"/>
                  <a:pt x="887105" y="136477"/>
                </a:cubicBezTo>
                <a:cubicBezTo>
                  <a:pt x="901062" y="132988"/>
                  <a:pt x="891766" y="166187"/>
                  <a:pt x="900753" y="177421"/>
                </a:cubicBezTo>
                <a:cubicBezTo>
                  <a:pt x="919993" y="201471"/>
                  <a:pt x="955668" y="209374"/>
                  <a:pt x="982639" y="218364"/>
                </a:cubicBezTo>
                <a:cubicBezTo>
                  <a:pt x="996287" y="213815"/>
                  <a:pt x="1012349" y="213703"/>
                  <a:pt x="1023583" y="204716"/>
                </a:cubicBezTo>
                <a:cubicBezTo>
                  <a:pt x="1078628" y="160680"/>
                  <a:pt x="1027064" y="165375"/>
                  <a:pt x="1064526" y="109182"/>
                </a:cubicBezTo>
                <a:cubicBezTo>
                  <a:pt x="1073624" y="95534"/>
                  <a:pt x="1091821" y="90985"/>
                  <a:pt x="1105469" y="81886"/>
                </a:cubicBezTo>
                <a:cubicBezTo>
                  <a:pt x="1110018" y="95534"/>
                  <a:pt x="1106250" y="116396"/>
                  <a:pt x="1119117" y="122830"/>
                </a:cubicBezTo>
                <a:cubicBezTo>
                  <a:pt x="1131984" y="129264"/>
                  <a:pt x="1148551" y="100550"/>
                  <a:pt x="1160060" y="109182"/>
                </a:cubicBezTo>
                <a:cubicBezTo>
                  <a:pt x="1175066" y="120436"/>
                  <a:pt x="1167777" y="145978"/>
                  <a:pt x="1173708" y="163773"/>
                </a:cubicBezTo>
                <a:cubicBezTo>
                  <a:pt x="1181455" y="187014"/>
                  <a:pt x="1192401" y="209073"/>
                  <a:pt x="1201003" y="232012"/>
                </a:cubicBezTo>
                <a:cubicBezTo>
                  <a:pt x="1206054" y="245482"/>
                  <a:pt x="1210102" y="259307"/>
                  <a:pt x="1214651" y="272955"/>
                </a:cubicBezTo>
                <a:cubicBezTo>
                  <a:pt x="1223750" y="259307"/>
                  <a:pt x="1235285" y="247001"/>
                  <a:pt x="1241947" y="232012"/>
                </a:cubicBezTo>
                <a:cubicBezTo>
                  <a:pt x="1253632" y="205720"/>
                  <a:pt x="1269242" y="150125"/>
                  <a:pt x="1269242" y="150125"/>
                </a:cubicBezTo>
                <a:cubicBezTo>
                  <a:pt x="1292402" y="219604"/>
                  <a:pt x="1264280" y="171631"/>
                  <a:pt x="1323833" y="204716"/>
                </a:cubicBezTo>
                <a:cubicBezTo>
                  <a:pt x="1352510" y="220648"/>
                  <a:pt x="1405720" y="259307"/>
                  <a:pt x="1405720" y="259307"/>
                </a:cubicBezTo>
                <a:cubicBezTo>
                  <a:pt x="1414818" y="245659"/>
                  <a:pt x="1420207" y="228610"/>
                  <a:pt x="1433015" y="218364"/>
                </a:cubicBezTo>
                <a:cubicBezTo>
                  <a:pt x="1444249" y="209377"/>
                  <a:pt x="1461989" y="212696"/>
                  <a:pt x="1473959" y="204716"/>
                </a:cubicBezTo>
                <a:cubicBezTo>
                  <a:pt x="1490018" y="194010"/>
                  <a:pt x="1501254" y="177421"/>
                  <a:pt x="1514902" y="163773"/>
                </a:cubicBezTo>
                <a:cubicBezTo>
                  <a:pt x="1518256" y="167127"/>
                  <a:pt x="1581588" y="235812"/>
                  <a:pt x="1596789" y="232012"/>
                </a:cubicBezTo>
                <a:cubicBezTo>
                  <a:pt x="1610746" y="228523"/>
                  <a:pt x="1605887" y="204716"/>
                  <a:pt x="1610436" y="191068"/>
                </a:cubicBezTo>
                <a:cubicBezTo>
                  <a:pt x="1628633" y="195617"/>
                  <a:pt x="1646270" y="204716"/>
                  <a:pt x="1665027" y="204716"/>
                </a:cubicBezTo>
                <a:cubicBezTo>
                  <a:pt x="1802082" y="204716"/>
                  <a:pt x="1589904" y="162051"/>
                  <a:pt x="1760562" y="204716"/>
                </a:cubicBezTo>
                <a:cubicBezTo>
                  <a:pt x="1774210" y="195618"/>
                  <a:pt x="1785421" y="174204"/>
                  <a:pt x="1801505" y="177421"/>
                </a:cubicBezTo>
                <a:cubicBezTo>
                  <a:pt x="1817589" y="180638"/>
                  <a:pt x="1817202" y="206766"/>
                  <a:pt x="1828800" y="218364"/>
                </a:cubicBezTo>
                <a:cubicBezTo>
                  <a:pt x="1840399" y="229962"/>
                  <a:pt x="1856096" y="236561"/>
                  <a:pt x="1869744" y="245659"/>
                </a:cubicBezTo>
                <a:cubicBezTo>
                  <a:pt x="1883392" y="241110"/>
                  <a:pt x="1896855" y="235964"/>
                  <a:pt x="1910687" y="232012"/>
                </a:cubicBezTo>
                <a:cubicBezTo>
                  <a:pt x="1928722" y="226859"/>
                  <a:pt x="1950015" y="229266"/>
                  <a:pt x="1965278" y="218364"/>
                </a:cubicBezTo>
                <a:cubicBezTo>
                  <a:pt x="1976048" y="210671"/>
                  <a:pt x="2022458" y="139418"/>
                  <a:pt x="2033517" y="122830"/>
                </a:cubicBezTo>
                <a:cubicBezTo>
                  <a:pt x="2041736" y="135158"/>
                  <a:pt x="2075340" y="196938"/>
                  <a:pt x="2101756" y="191068"/>
                </a:cubicBezTo>
                <a:cubicBezTo>
                  <a:pt x="2133780" y="183951"/>
                  <a:pt x="2183642" y="136477"/>
                  <a:pt x="2183642" y="136477"/>
                </a:cubicBezTo>
                <a:cubicBezTo>
                  <a:pt x="2218689" y="241616"/>
                  <a:pt x="2184990" y="213309"/>
                  <a:pt x="2292824" y="245659"/>
                </a:cubicBezTo>
                <a:cubicBezTo>
                  <a:pt x="2310790" y="251049"/>
                  <a:pt x="2329218" y="254758"/>
                  <a:pt x="2347415" y="259307"/>
                </a:cubicBezTo>
                <a:cubicBezTo>
                  <a:pt x="2365612" y="254758"/>
                  <a:pt x="2383971" y="250812"/>
                  <a:pt x="2402006" y="245659"/>
                </a:cubicBezTo>
                <a:cubicBezTo>
                  <a:pt x="2415839" y="241707"/>
                  <a:pt x="2428760" y="229647"/>
                  <a:pt x="2442950" y="232012"/>
                </a:cubicBezTo>
                <a:cubicBezTo>
                  <a:pt x="2459129" y="234709"/>
                  <a:pt x="2470245" y="250209"/>
                  <a:pt x="2483893" y="259307"/>
                </a:cubicBezTo>
                <a:cubicBezTo>
                  <a:pt x="2506639" y="254758"/>
                  <a:pt x="2530412" y="253804"/>
                  <a:pt x="2552132" y="245659"/>
                </a:cubicBezTo>
                <a:cubicBezTo>
                  <a:pt x="2567490" y="239900"/>
                  <a:pt x="2577717" y="224123"/>
                  <a:pt x="2593075" y="218364"/>
                </a:cubicBezTo>
                <a:cubicBezTo>
                  <a:pt x="2614795" y="210219"/>
                  <a:pt x="2638568" y="209265"/>
                  <a:pt x="2661314" y="204716"/>
                </a:cubicBezTo>
                <a:lnTo>
                  <a:pt x="2715905" y="122830"/>
                </a:lnTo>
                <a:lnTo>
                  <a:pt x="2743200" y="81886"/>
                </a:lnTo>
                <a:cubicBezTo>
                  <a:pt x="2747749" y="95534"/>
                  <a:pt x="2751181" y="109607"/>
                  <a:pt x="2756848" y="122830"/>
                </a:cubicBezTo>
                <a:cubicBezTo>
                  <a:pt x="2807444" y="240887"/>
                  <a:pt x="2765784" y="122342"/>
                  <a:pt x="2797792" y="218364"/>
                </a:cubicBezTo>
                <a:cubicBezTo>
                  <a:pt x="2815989" y="204716"/>
                  <a:pt x="2838418" y="195376"/>
                  <a:pt x="2852383" y="177421"/>
                </a:cubicBezTo>
                <a:cubicBezTo>
                  <a:pt x="2991784" y="-1809"/>
                  <a:pt x="2830565" y="174659"/>
                  <a:pt x="2906974" y="40943"/>
                </a:cubicBezTo>
                <a:cubicBezTo>
                  <a:pt x="2916550" y="24185"/>
                  <a:pt x="2934269" y="13648"/>
                  <a:pt x="2947917" y="0"/>
                </a:cubicBezTo>
                <a:cubicBezTo>
                  <a:pt x="2957015" y="18197"/>
                  <a:pt x="2960826" y="40205"/>
                  <a:pt x="2975212" y="54591"/>
                </a:cubicBezTo>
                <a:cubicBezTo>
                  <a:pt x="2985385" y="64764"/>
                  <a:pt x="3003665" y="61101"/>
                  <a:pt x="3016156" y="68239"/>
                </a:cubicBezTo>
                <a:cubicBezTo>
                  <a:pt x="3035905" y="79524"/>
                  <a:pt x="3052550" y="95534"/>
                  <a:pt x="3070747" y="109182"/>
                </a:cubicBezTo>
                <a:cubicBezTo>
                  <a:pt x="3075296" y="122830"/>
                  <a:pt x="3075408" y="138891"/>
                  <a:pt x="3084395" y="150125"/>
                </a:cubicBezTo>
                <a:cubicBezTo>
                  <a:pt x="3094642" y="162933"/>
                  <a:pt x="3109159" y="180118"/>
                  <a:pt x="3125338" y="177421"/>
                </a:cubicBezTo>
                <a:cubicBezTo>
                  <a:pt x="3164834" y="170838"/>
                  <a:pt x="3166660" y="113478"/>
                  <a:pt x="3193577" y="95534"/>
                </a:cubicBezTo>
                <a:cubicBezTo>
                  <a:pt x="3209184" y="85129"/>
                  <a:pt x="3229971" y="86435"/>
                  <a:pt x="3248168" y="81886"/>
                </a:cubicBezTo>
                <a:cubicBezTo>
                  <a:pt x="3249323" y="85352"/>
                  <a:pt x="3273991" y="171333"/>
                  <a:pt x="3289111" y="163773"/>
                </a:cubicBezTo>
                <a:cubicBezTo>
                  <a:pt x="3318453" y="149102"/>
                  <a:pt x="3325505" y="109182"/>
                  <a:pt x="3343702" y="81886"/>
                </a:cubicBezTo>
                <a:lnTo>
                  <a:pt x="3370998" y="40943"/>
                </a:lnTo>
                <a:cubicBezTo>
                  <a:pt x="3384646" y="50042"/>
                  <a:pt x="3395762" y="65542"/>
                  <a:pt x="3411941" y="68239"/>
                </a:cubicBezTo>
                <a:cubicBezTo>
                  <a:pt x="3483784" y="80213"/>
                  <a:pt x="3423425" y="11484"/>
                  <a:pt x="3493827" y="81886"/>
                </a:cubicBezTo>
                <a:lnTo>
                  <a:pt x="3493827" y="95534"/>
                </a:lnTo>
              </a:path>
            </a:pathLst>
          </a:cu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243826" y="6236186"/>
            <a:ext cx="3008775" cy="301092"/>
          </a:xfrm>
          <a:custGeom>
            <a:avLst/>
            <a:gdLst>
              <a:gd name="connsiteX0" fmla="*/ 0 w 3418208"/>
              <a:gd name="connsiteY0" fmla="*/ 313898 h 548841"/>
              <a:gd name="connsiteX1" fmla="*/ 68239 w 3418208"/>
              <a:gd name="connsiteY1" fmla="*/ 395785 h 548841"/>
              <a:gd name="connsiteX2" fmla="*/ 109182 w 3418208"/>
              <a:gd name="connsiteY2" fmla="*/ 436728 h 548841"/>
              <a:gd name="connsiteX3" fmla="*/ 163773 w 3418208"/>
              <a:gd name="connsiteY3" fmla="*/ 409432 h 548841"/>
              <a:gd name="connsiteX4" fmla="*/ 204717 w 3418208"/>
              <a:gd name="connsiteY4" fmla="*/ 409432 h 548841"/>
              <a:gd name="connsiteX5" fmla="*/ 245660 w 3418208"/>
              <a:gd name="connsiteY5" fmla="*/ 395785 h 548841"/>
              <a:gd name="connsiteX6" fmla="*/ 259308 w 3418208"/>
              <a:gd name="connsiteY6" fmla="*/ 327546 h 548841"/>
              <a:gd name="connsiteX7" fmla="*/ 313899 w 3418208"/>
              <a:gd name="connsiteY7" fmla="*/ 341194 h 548841"/>
              <a:gd name="connsiteX8" fmla="*/ 327547 w 3418208"/>
              <a:gd name="connsiteY8" fmla="*/ 395785 h 548841"/>
              <a:gd name="connsiteX9" fmla="*/ 341194 w 3418208"/>
              <a:gd name="connsiteY9" fmla="*/ 464023 h 548841"/>
              <a:gd name="connsiteX10" fmla="*/ 409433 w 3418208"/>
              <a:gd name="connsiteY10" fmla="*/ 354841 h 548841"/>
              <a:gd name="connsiteX11" fmla="*/ 423081 w 3418208"/>
              <a:gd name="connsiteY11" fmla="*/ 300250 h 548841"/>
              <a:gd name="connsiteX12" fmla="*/ 464024 w 3418208"/>
              <a:gd name="connsiteY12" fmla="*/ 272955 h 548841"/>
              <a:gd name="connsiteX13" fmla="*/ 491320 w 3418208"/>
              <a:gd name="connsiteY13" fmla="*/ 327546 h 548841"/>
              <a:gd name="connsiteX14" fmla="*/ 504967 w 3418208"/>
              <a:gd name="connsiteY14" fmla="*/ 382137 h 548841"/>
              <a:gd name="connsiteX15" fmla="*/ 532263 w 3418208"/>
              <a:gd name="connsiteY15" fmla="*/ 327546 h 548841"/>
              <a:gd name="connsiteX16" fmla="*/ 559559 w 3418208"/>
              <a:gd name="connsiteY16" fmla="*/ 245659 h 548841"/>
              <a:gd name="connsiteX17" fmla="*/ 586854 w 3418208"/>
              <a:gd name="connsiteY17" fmla="*/ 286603 h 548841"/>
              <a:gd name="connsiteX18" fmla="*/ 600502 w 3418208"/>
              <a:gd name="connsiteY18" fmla="*/ 327546 h 548841"/>
              <a:gd name="connsiteX19" fmla="*/ 641445 w 3418208"/>
              <a:gd name="connsiteY19" fmla="*/ 354841 h 548841"/>
              <a:gd name="connsiteX20" fmla="*/ 723332 w 3418208"/>
              <a:gd name="connsiteY20" fmla="*/ 423080 h 548841"/>
              <a:gd name="connsiteX21" fmla="*/ 777923 w 3418208"/>
              <a:gd name="connsiteY21" fmla="*/ 382137 h 548841"/>
              <a:gd name="connsiteX22" fmla="*/ 873457 w 3418208"/>
              <a:gd name="connsiteY22" fmla="*/ 286603 h 548841"/>
              <a:gd name="connsiteX23" fmla="*/ 914400 w 3418208"/>
              <a:gd name="connsiteY23" fmla="*/ 327546 h 548841"/>
              <a:gd name="connsiteX24" fmla="*/ 941696 w 3418208"/>
              <a:gd name="connsiteY24" fmla="*/ 423080 h 548841"/>
              <a:gd name="connsiteX25" fmla="*/ 982639 w 3418208"/>
              <a:gd name="connsiteY25" fmla="*/ 409432 h 548841"/>
              <a:gd name="connsiteX26" fmla="*/ 1037230 w 3418208"/>
              <a:gd name="connsiteY26" fmla="*/ 423080 h 548841"/>
              <a:gd name="connsiteX27" fmla="*/ 1078173 w 3418208"/>
              <a:gd name="connsiteY27" fmla="*/ 409432 h 548841"/>
              <a:gd name="connsiteX28" fmla="*/ 1119117 w 3418208"/>
              <a:gd name="connsiteY28" fmla="*/ 382137 h 548841"/>
              <a:gd name="connsiteX29" fmla="*/ 1160060 w 3418208"/>
              <a:gd name="connsiteY29" fmla="*/ 477671 h 548841"/>
              <a:gd name="connsiteX30" fmla="*/ 1201003 w 3418208"/>
              <a:gd name="connsiteY30" fmla="*/ 504967 h 548841"/>
              <a:gd name="connsiteX31" fmla="*/ 1269242 w 3418208"/>
              <a:gd name="connsiteY31" fmla="*/ 423080 h 548841"/>
              <a:gd name="connsiteX32" fmla="*/ 1310185 w 3418208"/>
              <a:gd name="connsiteY32" fmla="*/ 450376 h 548841"/>
              <a:gd name="connsiteX33" fmla="*/ 1364776 w 3418208"/>
              <a:gd name="connsiteY33" fmla="*/ 409432 h 548841"/>
              <a:gd name="connsiteX34" fmla="*/ 1405720 w 3418208"/>
              <a:gd name="connsiteY34" fmla="*/ 354841 h 548841"/>
              <a:gd name="connsiteX35" fmla="*/ 1542197 w 3418208"/>
              <a:gd name="connsiteY35" fmla="*/ 409432 h 548841"/>
              <a:gd name="connsiteX36" fmla="*/ 1624084 w 3418208"/>
              <a:gd name="connsiteY36" fmla="*/ 341194 h 548841"/>
              <a:gd name="connsiteX37" fmla="*/ 1651379 w 3418208"/>
              <a:gd name="connsiteY37" fmla="*/ 382137 h 548841"/>
              <a:gd name="connsiteX38" fmla="*/ 1665027 w 3418208"/>
              <a:gd name="connsiteY38" fmla="*/ 464023 h 548841"/>
              <a:gd name="connsiteX39" fmla="*/ 1705970 w 3418208"/>
              <a:gd name="connsiteY39" fmla="*/ 450376 h 548841"/>
              <a:gd name="connsiteX40" fmla="*/ 1733266 w 3418208"/>
              <a:gd name="connsiteY40" fmla="*/ 395785 h 548841"/>
              <a:gd name="connsiteX41" fmla="*/ 1787857 w 3418208"/>
              <a:gd name="connsiteY41" fmla="*/ 423080 h 548841"/>
              <a:gd name="connsiteX42" fmla="*/ 1815153 w 3418208"/>
              <a:gd name="connsiteY42" fmla="*/ 464023 h 548841"/>
              <a:gd name="connsiteX43" fmla="*/ 1856096 w 3418208"/>
              <a:gd name="connsiteY43" fmla="*/ 436728 h 548841"/>
              <a:gd name="connsiteX44" fmla="*/ 1897039 w 3418208"/>
              <a:gd name="connsiteY44" fmla="*/ 423080 h 548841"/>
              <a:gd name="connsiteX45" fmla="*/ 1951630 w 3418208"/>
              <a:gd name="connsiteY45" fmla="*/ 450376 h 548841"/>
              <a:gd name="connsiteX46" fmla="*/ 1992573 w 3418208"/>
              <a:gd name="connsiteY46" fmla="*/ 477671 h 548841"/>
              <a:gd name="connsiteX47" fmla="*/ 2033517 w 3418208"/>
              <a:gd name="connsiteY47" fmla="*/ 436728 h 548841"/>
              <a:gd name="connsiteX48" fmla="*/ 2088108 w 3418208"/>
              <a:gd name="connsiteY48" fmla="*/ 491319 h 548841"/>
              <a:gd name="connsiteX49" fmla="*/ 2142699 w 3418208"/>
              <a:gd name="connsiteY49" fmla="*/ 464023 h 548841"/>
              <a:gd name="connsiteX50" fmla="*/ 2224585 w 3418208"/>
              <a:gd name="connsiteY50" fmla="*/ 382137 h 548841"/>
              <a:gd name="connsiteX51" fmla="*/ 2265529 w 3418208"/>
              <a:gd name="connsiteY51" fmla="*/ 341194 h 548841"/>
              <a:gd name="connsiteX52" fmla="*/ 2347415 w 3418208"/>
              <a:gd name="connsiteY52" fmla="*/ 409432 h 548841"/>
              <a:gd name="connsiteX53" fmla="*/ 2374711 w 3418208"/>
              <a:gd name="connsiteY53" fmla="*/ 368489 h 548841"/>
              <a:gd name="connsiteX54" fmla="*/ 2415654 w 3418208"/>
              <a:gd name="connsiteY54" fmla="*/ 341194 h 548841"/>
              <a:gd name="connsiteX55" fmla="*/ 2456597 w 3418208"/>
              <a:gd name="connsiteY55" fmla="*/ 423080 h 548841"/>
              <a:gd name="connsiteX56" fmla="*/ 2497541 w 3418208"/>
              <a:gd name="connsiteY56" fmla="*/ 409432 h 548841"/>
              <a:gd name="connsiteX57" fmla="*/ 2552132 w 3418208"/>
              <a:gd name="connsiteY57" fmla="*/ 354841 h 548841"/>
              <a:gd name="connsiteX58" fmla="*/ 2593075 w 3418208"/>
              <a:gd name="connsiteY58" fmla="*/ 341194 h 548841"/>
              <a:gd name="connsiteX59" fmla="*/ 2620370 w 3418208"/>
              <a:gd name="connsiteY59" fmla="*/ 423080 h 548841"/>
              <a:gd name="connsiteX60" fmla="*/ 2674961 w 3418208"/>
              <a:gd name="connsiteY60" fmla="*/ 409432 h 548841"/>
              <a:gd name="connsiteX61" fmla="*/ 2743200 w 3418208"/>
              <a:gd name="connsiteY61" fmla="*/ 313898 h 548841"/>
              <a:gd name="connsiteX62" fmla="*/ 2797791 w 3418208"/>
              <a:gd name="connsiteY62" fmla="*/ 327546 h 548841"/>
              <a:gd name="connsiteX63" fmla="*/ 2838735 w 3418208"/>
              <a:gd name="connsiteY63" fmla="*/ 423080 h 548841"/>
              <a:gd name="connsiteX64" fmla="*/ 2906973 w 3418208"/>
              <a:gd name="connsiteY64" fmla="*/ 327546 h 548841"/>
              <a:gd name="connsiteX65" fmla="*/ 2934269 w 3418208"/>
              <a:gd name="connsiteY65" fmla="*/ 368489 h 548841"/>
              <a:gd name="connsiteX66" fmla="*/ 2975212 w 3418208"/>
              <a:gd name="connsiteY66" fmla="*/ 382137 h 548841"/>
              <a:gd name="connsiteX67" fmla="*/ 3002508 w 3418208"/>
              <a:gd name="connsiteY67" fmla="*/ 341194 h 548841"/>
              <a:gd name="connsiteX68" fmla="*/ 3016156 w 3418208"/>
              <a:gd name="connsiteY68" fmla="*/ 300250 h 548841"/>
              <a:gd name="connsiteX69" fmla="*/ 3043451 w 3418208"/>
              <a:gd name="connsiteY69" fmla="*/ 341194 h 548841"/>
              <a:gd name="connsiteX70" fmla="*/ 3057099 w 3418208"/>
              <a:gd name="connsiteY70" fmla="*/ 395785 h 548841"/>
              <a:gd name="connsiteX71" fmla="*/ 3111690 w 3418208"/>
              <a:gd name="connsiteY71" fmla="*/ 300250 h 548841"/>
              <a:gd name="connsiteX72" fmla="*/ 3193576 w 3418208"/>
              <a:gd name="connsiteY72" fmla="*/ 354841 h 548841"/>
              <a:gd name="connsiteX73" fmla="*/ 3234520 w 3418208"/>
              <a:gd name="connsiteY73" fmla="*/ 313898 h 548841"/>
              <a:gd name="connsiteX74" fmla="*/ 3275463 w 3418208"/>
              <a:gd name="connsiteY74" fmla="*/ 341194 h 548841"/>
              <a:gd name="connsiteX75" fmla="*/ 3343702 w 3418208"/>
              <a:gd name="connsiteY75" fmla="*/ 259307 h 548841"/>
              <a:gd name="connsiteX76" fmla="*/ 3357350 w 3418208"/>
              <a:gd name="connsiteY76" fmla="*/ 300250 h 548841"/>
              <a:gd name="connsiteX77" fmla="*/ 3289111 w 3418208"/>
              <a:gd name="connsiteY77" fmla="*/ 327546 h 548841"/>
              <a:gd name="connsiteX78" fmla="*/ 3193576 w 3418208"/>
              <a:gd name="connsiteY78" fmla="*/ 259307 h 548841"/>
              <a:gd name="connsiteX79" fmla="*/ 3138985 w 3418208"/>
              <a:gd name="connsiteY79" fmla="*/ 232012 h 548841"/>
              <a:gd name="connsiteX80" fmla="*/ 3043451 w 3418208"/>
              <a:gd name="connsiteY80" fmla="*/ 245659 h 548841"/>
              <a:gd name="connsiteX81" fmla="*/ 2988860 w 3418208"/>
              <a:gd name="connsiteY81" fmla="*/ 259307 h 548841"/>
              <a:gd name="connsiteX82" fmla="*/ 2947917 w 3418208"/>
              <a:gd name="connsiteY82" fmla="*/ 245659 h 548841"/>
              <a:gd name="connsiteX83" fmla="*/ 2906973 w 3418208"/>
              <a:gd name="connsiteY83" fmla="*/ 259307 h 548841"/>
              <a:gd name="connsiteX84" fmla="*/ 2825087 w 3418208"/>
              <a:gd name="connsiteY84" fmla="*/ 245659 h 548841"/>
              <a:gd name="connsiteX85" fmla="*/ 2715905 w 3418208"/>
              <a:gd name="connsiteY85" fmla="*/ 313898 h 548841"/>
              <a:gd name="connsiteX86" fmla="*/ 2661314 w 3418208"/>
              <a:gd name="connsiteY86" fmla="*/ 341194 h 548841"/>
              <a:gd name="connsiteX87" fmla="*/ 2579427 w 3418208"/>
              <a:gd name="connsiteY87" fmla="*/ 327546 h 548841"/>
              <a:gd name="connsiteX88" fmla="*/ 2552132 w 3418208"/>
              <a:gd name="connsiteY88" fmla="*/ 286603 h 548841"/>
              <a:gd name="connsiteX89" fmla="*/ 2456597 w 3418208"/>
              <a:gd name="connsiteY89" fmla="*/ 300250 h 548841"/>
              <a:gd name="connsiteX90" fmla="*/ 2415654 w 3418208"/>
              <a:gd name="connsiteY90" fmla="*/ 313898 h 548841"/>
              <a:gd name="connsiteX91" fmla="*/ 2306472 w 3418208"/>
              <a:gd name="connsiteY91" fmla="*/ 327546 h 548841"/>
              <a:gd name="connsiteX92" fmla="*/ 2251881 w 3418208"/>
              <a:gd name="connsiteY92" fmla="*/ 354841 h 548841"/>
              <a:gd name="connsiteX93" fmla="*/ 2210938 w 3418208"/>
              <a:gd name="connsiteY93" fmla="*/ 368489 h 548841"/>
              <a:gd name="connsiteX94" fmla="*/ 2156347 w 3418208"/>
              <a:gd name="connsiteY94" fmla="*/ 354841 h 548841"/>
              <a:gd name="connsiteX95" fmla="*/ 1992573 w 3418208"/>
              <a:gd name="connsiteY95" fmla="*/ 395785 h 548841"/>
              <a:gd name="connsiteX96" fmla="*/ 1910687 w 3418208"/>
              <a:gd name="connsiteY96" fmla="*/ 327546 h 548841"/>
              <a:gd name="connsiteX97" fmla="*/ 1883391 w 3418208"/>
              <a:gd name="connsiteY97" fmla="*/ 286603 h 548841"/>
              <a:gd name="connsiteX98" fmla="*/ 1815153 w 3418208"/>
              <a:gd name="connsiteY98" fmla="*/ 300250 h 548841"/>
              <a:gd name="connsiteX99" fmla="*/ 1774209 w 3418208"/>
              <a:gd name="connsiteY99" fmla="*/ 327546 h 548841"/>
              <a:gd name="connsiteX100" fmla="*/ 1665027 w 3418208"/>
              <a:gd name="connsiteY100" fmla="*/ 341194 h 548841"/>
              <a:gd name="connsiteX101" fmla="*/ 1637732 w 3418208"/>
              <a:gd name="connsiteY101" fmla="*/ 382137 h 548841"/>
              <a:gd name="connsiteX102" fmla="*/ 1583141 w 3418208"/>
              <a:gd name="connsiteY102" fmla="*/ 300250 h 548841"/>
              <a:gd name="connsiteX103" fmla="*/ 1528550 w 3418208"/>
              <a:gd name="connsiteY103" fmla="*/ 341194 h 548841"/>
              <a:gd name="connsiteX104" fmla="*/ 1514902 w 3418208"/>
              <a:gd name="connsiteY104" fmla="*/ 382137 h 548841"/>
              <a:gd name="connsiteX105" fmla="*/ 1473959 w 3418208"/>
              <a:gd name="connsiteY105" fmla="*/ 423080 h 548841"/>
              <a:gd name="connsiteX106" fmla="*/ 1433015 w 3418208"/>
              <a:gd name="connsiteY106" fmla="*/ 382137 h 548841"/>
              <a:gd name="connsiteX107" fmla="*/ 1419367 w 3418208"/>
              <a:gd name="connsiteY107" fmla="*/ 341194 h 548841"/>
              <a:gd name="connsiteX108" fmla="*/ 1378424 w 3418208"/>
              <a:gd name="connsiteY108" fmla="*/ 354841 h 548841"/>
              <a:gd name="connsiteX109" fmla="*/ 1323833 w 3418208"/>
              <a:gd name="connsiteY109" fmla="*/ 368489 h 548841"/>
              <a:gd name="connsiteX110" fmla="*/ 1269242 w 3418208"/>
              <a:gd name="connsiteY110" fmla="*/ 395785 h 548841"/>
              <a:gd name="connsiteX111" fmla="*/ 1255594 w 3418208"/>
              <a:gd name="connsiteY111" fmla="*/ 354841 h 548841"/>
              <a:gd name="connsiteX112" fmla="*/ 1214651 w 3418208"/>
              <a:gd name="connsiteY112" fmla="*/ 382137 h 548841"/>
              <a:gd name="connsiteX113" fmla="*/ 1187356 w 3418208"/>
              <a:gd name="connsiteY113" fmla="*/ 300250 h 548841"/>
              <a:gd name="connsiteX114" fmla="*/ 1146412 w 3418208"/>
              <a:gd name="connsiteY114" fmla="*/ 272955 h 548841"/>
              <a:gd name="connsiteX115" fmla="*/ 1119117 w 3418208"/>
              <a:gd name="connsiteY115" fmla="*/ 232012 h 548841"/>
              <a:gd name="connsiteX116" fmla="*/ 1105469 w 3418208"/>
              <a:gd name="connsiteY116" fmla="*/ 191068 h 548841"/>
              <a:gd name="connsiteX117" fmla="*/ 1050878 w 3418208"/>
              <a:gd name="connsiteY117" fmla="*/ 218364 h 548841"/>
              <a:gd name="connsiteX118" fmla="*/ 996287 w 3418208"/>
              <a:gd name="connsiteY118" fmla="*/ 259307 h 548841"/>
              <a:gd name="connsiteX119" fmla="*/ 928048 w 3418208"/>
              <a:gd name="connsiteY119" fmla="*/ 300250 h 548841"/>
              <a:gd name="connsiteX120" fmla="*/ 914400 w 3418208"/>
              <a:gd name="connsiteY120" fmla="*/ 341194 h 548841"/>
              <a:gd name="connsiteX121" fmla="*/ 887105 w 3418208"/>
              <a:gd name="connsiteY121" fmla="*/ 395785 h 548841"/>
              <a:gd name="connsiteX122" fmla="*/ 832514 w 3418208"/>
              <a:gd name="connsiteY122" fmla="*/ 423080 h 548841"/>
              <a:gd name="connsiteX123" fmla="*/ 805218 w 3418208"/>
              <a:gd name="connsiteY123" fmla="*/ 341194 h 548841"/>
              <a:gd name="connsiteX124" fmla="*/ 764275 w 3418208"/>
              <a:gd name="connsiteY124" fmla="*/ 245659 h 548841"/>
              <a:gd name="connsiteX125" fmla="*/ 668741 w 3418208"/>
              <a:gd name="connsiteY125" fmla="*/ 300250 h 548841"/>
              <a:gd name="connsiteX126" fmla="*/ 641445 w 3418208"/>
              <a:gd name="connsiteY126" fmla="*/ 354841 h 548841"/>
              <a:gd name="connsiteX127" fmla="*/ 614150 w 3418208"/>
              <a:gd name="connsiteY127" fmla="*/ 395785 h 548841"/>
              <a:gd name="connsiteX128" fmla="*/ 586854 w 3418208"/>
              <a:gd name="connsiteY128" fmla="*/ 354841 h 548841"/>
              <a:gd name="connsiteX129" fmla="*/ 573206 w 3418208"/>
              <a:gd name="connsiteY129" fmla="*/ 300250 h 548841"/>
              <a:gd name="connsiteX130" fmla="*/ 518615 w 3418208"/>
              <a:gd name="connsiteY130" fmla="*/ 272955 h 548841"/>
              <a:gd name="connsiteX131" fmla="*/ 477672 w 3418208"/>
              <a:gd name="connsiteY131" fmla="*/ 245659 h 548841"/>
              <a:gd name="connsiteX132" fmla="*/ 450376 w 3418208"/>
              <a:gd name="connsiteY132" fmla="*/ 259307 h 548841"/>
              <a:gd name="connsiteX133" fmla="*/ 423081 w 3418208"/>
              <a:gd name="connsiteY133" fmla="*/ 300250 h 548841"/>
              <a:gd name="connsiteX134" fmla="*/ 409433 w 3418208"/>
              <a:gd name="connsiteY134" fmla="*/ 354841 h 548841"/>
              <a:gd name="connsiteX135" fmla="*/ 395785 w 3418208"/>
              <a:gd name="connsiteY135" fmla="*/ 245659 h 548841"/>
              <a:gd name="connsiteX136" fmla="*/ 436729 w 3418208"/>
              <a:gd name="connsiteY136" fmla="*/ 272955 h 548841"/>
              <a:gd name="connsiteX137" fmla="*/ 491320 w 3418208"/>
              <a:gd name="connsiteY137" fmla="*/ 245659 h 548841"/>
              <a:gd name="connsiteX138" fmla="*/ 504967 w 3418208"/>
              <a:gd name="connsiteY138" fmla="*/ 204716 h 548841"/>
              <a:gd name="connsiteX139" fmla="*/ 586854 w 3418208"/>
              <a:gd name="connsiteY139" fmla="*/ 109182 h 548841"/>
              <a:gd name="connsiteX140" fmla="*/ 614150 w 3418208"/>
              <a:gd name="connsiteY140" fmla="*/ 163773 h 548841"/>
              <a:gd name="connsiteX141" fmla="*/ 627797 w 3418208"/>
              <a:gd name="connsiteY141" fmla="*/ 204716 h 548841"/>
              <a:gd name="connsiteX142" fmla="*/ 655093 w 3418208"/>
              <a:gd name="connsiteY142" fmla="*/ 259307 h 548841"/>
              <a:gd name="connsiteX143" fmla="*/ 682388 w 3418208"/>
              <a:gd name="connsiteY143" fmla="*/ 218364 h 548841"/>
              <a:gd name="connsiteX144" fmla="*/ 696036 w 3418208"/>
              <a:gd name="connsiteY144" fmla="*/ 163773 h 548841"/>
              <a:gd name="connsiteX145" fmla="*/ 723332 w 3418208"/>
              <a:gd name="connsiteY145" fmla="*/ 245659 h 548841"/>
              <a:gd name="connsiteX146" fmla="*/ 791570 w 3418208"/>
              <a:gd name="connsiteY146" fmla="*/ 232012 h 548841"/>
              <a:gd name="connsiteX147" fmla="*/ 805218 w 3418208"/>
              <a:gd name="connsiteY147" fmla="*/ 191068 h 548841"/>
              <a:gd name="connsiteX148" fmla="*/ 818866 w 3418208"/>
              <a:gd name="connsiteY148" fmla="*/ 272955 h 548841"/>
              <a:gd name="connsiteX149" fmla="*/ 832514 w 3418208"/>
              <a:gd name="connsiteY149" fmla="*/ 232012 h 548841"/>
              <a:gd name="connsiteX150" fmla="*/ 873457 w 3418208"/>
              <a:gd name="connsiteY150" fmla="*/ 150125 h 548841"/>
              <a:gd name="connsiteX151" fmla="*/ 887105 w 3418208"/>
              <a:gd name="connsiteY151" fmla="*/ 272955 h 548841"/>
              <a:gd name="connsiteX152" fmla="*/ 928048 w 3418208"/>
              <a:gd name="connsiteY152" fmla="*/ 218364 h 548841"/>
              <a:gd name="connsiteX153" fmla="*/ 941696 w 3418208"/>
              <a:gd name="connsiteY153" fmla="*/ 354841 h 548841"/>
              <a:gd name="connsiteX154" fmla="*/ 968991 w 3418208"/>
              <a:gd name="connsiteY154" fmla="*/ 232012 h 548841"/>
              <a:gd name="connsiteX155" fmla="*/ 914400 w 3418208"/>
              <a:gd name="connsiteY155" fmla="*/ 218364 h 548841"/>
              <a:gd name="connsiteX156" fmla="*/ 873457 w 3418208"/>
              <a:gd name="connsiteY156" fmla="*/ 232012 h 548841"/>
              <a:gd name="connsiteX157" fmla="*/ 696036 w 3418208"/>
              <a:gd name="connsiteY157" fmla="*/ 382137 h 548841"/>
              <a:gd name="connsiteX158" fmla="*/ 641445 w 3418208"/>
              <a:gd name="connsiteY158" fmla="*/ 354841 h 548841"/>
              <a:gd name="connsiteX159" fmla="*/ 586854 w 3418208"/>
              <a:gd name="connsiteY159" fmla="*/ 218364 h 548841"/>
              <a:gd name="connsiteX160" fmla="*/ 504967 w 3418208"/>
              <a:gd name="connsiteY160" fmla="*/ 191068 h 548841"/>
              <a:gd name="connsiteX161" fmla="*/ 436729 w 3418208"/>
              <a:gd name="connsiteY161" fmla="*/ 177420 h 548841"/>
              <a:gd name="connsiteX162" fmla="*/ 409433 w 3418208"/>
              <a:gd name="connsiteY162" fmla="*/ 218364 h 548841"/>
              <a:gd name="connsiteX163" fmla="*/ 341194 w 3418208"/>
              <a:gd name="connsiteY163" fmla="*/ 300250 h 548841"/>
              <a:gd name="connsiteX164" fmla="*/ 300251 w 3418208"/>
              <a:gd name="connsiteY164" fmla="*/ 191068 h 548841"/>
              <a:gd name="connsiteX165" fmla="*/ 259308 w 3418208"/>
              <a:gd name="connsiteY165" fmla="*/ 245659 h 548841"/>
              <a:gd name="connsiteX166" fmla="*/ 245660 w 3418208"/>
              <a:gd name="connsiteY166" fmla="*/ 300250 h 548841"/>
              <a:gd name="connsiteX167" fmla="*/ 232012 w 3418208"/>
              <a:gd name="connsiteY167" fmla="*/ 341194 h 548841"/>
              <a:gd name="connsiteX168" fmla="*/ 218364 w 3418208"/>
              <a:gd name="connsiteY168" fmla="*/ 245659 h 548841"/>
              <a:gd name="connsiteX169" fmla="*/ 204717 w 3418208"/>
              <a:gd name="connsiteY169" fmla="*/ 204716 h 548841"/>
              <a:gd name="connsiteX170" fmla="*/ 191069 w 3418208"/>
              <a:gd name="connsiteY170" fmla="*/ 245659 h 548841"/>
              <a:gd name="connsiteX171" fmla="*/ 204717 w 3418208"/>
              <a:gd name="connsiteY171" fmla="*/ 286603 h 548841"/>
              <a:gd name="connsiteX172" fmla="*/ 300251 w 3418208"/>
              <a:gd name="connsiteY172" fmla="*/ 354841 h 548841"/>
              <a:gd name="connsiteX173" fmla="*/ 354842 w 3418208"/>
              <a:gd name="connsiteY173" fmla="*/ 286603 h 548841"/>
              <a:gd name="connsiteX174" fmla="*/ 368490 w 3418208"/>
              <a:gd name="connsiteY174" fmla="*/ 245659 h 548841"/>
              <a:gd name="connsiteX175" fmla="*/ 491320 w 3418208"/>
              <a:gd name="connsiteY175" fmla="*/ 300250 h 548841"/>
              <a:gd name="connsiteX176" fmla="*/ 545911 w 3418208"/>
              <a:gd name="connsiteY176" fmla="*/ 286603 h 548841"/>
              <a:gd name="connsiteX177" fmla="*/ 586854 w 3418208"/>
              <a:gd name="connsiteY177" fmla="*/ 313898 h 548841"/>
              <a:gd name="connsiteX178" fmla="*/ 641445 w 3418208"/>
              <a:gd name="connsiteY178" fmla="*/ 259307 h 548841"/>
              <a:gd name="connsiteX179" fmla="*/ 668741 w 3418208"/>
              <a:gd name="connsiteY179" fmla="*/ 313898 h 548841"/>
              <a:gd name="connsiteX180" fmla="*/ 709684 w 3418208"/>
              <a:gd name="connsiteY180" fmla="*/ 382137 h 548841"/>
              <a:gd name="connsiteX181" fmla="*/ 723332 w 3418208"/>
              <a:gd name="connsiteY181" fmla="*/ 423080 h 548841"/>
              <a:gd name="connsiteX182" fmla="*/ 764275 w 3418208"/>
              <a:gd name="connsiteY182" fmla="*/ 450376 h 548841"/>
              <a:gd name="connsiteX183" fmla="*/ 791570 w 3418208"/>
              <a:gd name="connsiteY183" fmla="*/ 395785 h 548841"/>
              <a:gd name="connsiteX184" fmla="*/ 832514 w 3418208"/>
              <a:gd name="connsiteY184" fmla="*/ 382137 h 548841"/>
              <a:gd name="connsiteX185" fmla="*/ 887105 w 3418208"/>
              <a:gd name="connsiteY185" fmla="*/ 300250 h 548841"/>
              <a:gd name="connsiteX186" fmla="*/ 968991 w 3418208"/>
              <a:gd name="connsiteY186" fmla="*/ 395785 h 548841"/>
              <a:gd name="connsiteX187" fmla="*/ 1009935 w 3418208"/>
              <a:gd name="connsiteY187" fmla="*/ 341194 h 548841"/>
              <a:gd name="connsiteX188" fmla="*/ 1023582 w 3418208"/>
              <a:gd name="connsiteY188" fmla="*/ 300250 h 548841"/>
              <a:gd name="connsiteX189" fmla="*/ 1064526 w 3418208"/>
              <a:gd name="connsiteY189" fmla="*/ 272955 h 548841"/>
              <a:gd name="connsiteX190" fmla="*/ 1132764 w 3418208"/>
              <a:gd name="connsiteY190" fmla="*/ 286603 h 548841"/>
              <a:gd name="connsiteX191" fmla="*/ 1187356 w 3418208"/>
              <a:gd name="connsiteY191" fmla="*/ 368489 h 548841"/>
              <a:gd name="connsiteX192" fmla="*/ 1255594 w 3418208"/>
              <a:gd name="connsiteY192" fmla="*/ 395785 h 548841"/>
              <a:gd name="connsiteX193" fmla="*/ 1310185 w 3418208"/>
              <a:gd name="connsiteY193" fmla="*/ 272955 h 548841"/>
              <a:gd name="connsiteX194" fmla="*/ 1337481 w 3418208"/>
              <a:gd name="connsiteY194" fmla="*/ 232012 h 548841"/>
              <a:gd name="connsiteX195" fmla="*/ 1351129 w 3418208"/>
              <a:gd name="connsiteY195" fmla="*/ 272955 h 548841"/>
              <a:gd name="connsiteX196" fmla="*/ 1364776 w 3418208"/>
              <a:gd name="connsiteY196" fmla="*/ 354841 h 548841"/>
              <a:gd name="connsiteX197" fmla="*/ 1405720 w 3418208"/>
              <a:gd name="connsiteY197" fmla="*/ 477671 h 548841"/>
              <a:gd name="connsiteX198" fmla="*/ 1433015 w 3418208"/>
              <a:gd name="connsiteY198" fmla="*/ 423080 h 548841"/>
              <a:gd name="connsiteX199" fmla="*/ 1460311 w 3418208"/>
              <a:gd name="connsiteY199" fmla="*/ 354841 h 548841"/>
              <a:gd name="connsiteX200" fmla="*/ 1473959 w 3418208"/>
              <a:gd name="connsiteY200" fmla="*/ 545910 h 548841"/>
              <a:gd name="connsiteX201" fmla="*/ 1487606 w 3418208"/>
              <a:gd name="connsiteY201" fmla="*/ 504967 h 548841"/>
              <a:gd name="connsiteX202" fmla="*/ 1514902 w 3418208"/>
              <a:gd name="connsiteY202" fmla="*/ 341194 h 548841"/>
              <a:gd name="connsiteX203" fmla="*/ 1528550 w 3418208"/>
              <a:gd name="connsiteY203" fmla="*/ 409432 h 548841"/>
              <a:gd name="connsiteX204" fmla="*/ 1542197 w 3418208"/>
              <a:gd name="connsiteY204" fmla="*/ 450376 h 548841"/>
              <a:gd name="connsiteX205" fmla="*/ 1569493 w 3418208"/>
              <a:gd name="connsiteY205" fmla="*/ 395785 h 548841"/>
              <a:gd name="connsiteX206" fmla="*/ 1610436 w 3418208"/>
              <a:gd name="connsiteY206" fmla="*/ 409432 h 548841"/>
              <a:gd name="connsiteX207" fmla="*/ 1692323 w 3418208"/>
              <a:gd name="connsiteY207" fmla="*/ 395785 h 548841"/>
              <a:gd name="connsiteX208" fmla="*/ 1746914 w 3418208"/>
              <a:gd name="connsiteY208" fmla="*/ 382137 h 548841"/>
              <a:gd name="connsiteX209" fmla="*/ 1787857 w 3418208"/>
              <a:gd name="connsiteY209" fmla="*/ 395785 h 548841"/>
              <a:gd name="connsiteX210" fmla="*/ 1842448 w 3418208"/>
              <a:gd name="connsiteY210" fmla="*/ 409432 h 548841"/>
              <a:gd name="connsiteX211" fmla="*/ 1924335 w 3418208"/>
              <a:gd name="connsiteY211" fmla="*/ 395785 h 548841"/>
              <a:gd name="connsiteX212" fmla="*/ 2006221 w 3418208"/>
              <a:gd name="connsiteY212" fmla="*/ 313898 h 548841"/>
              <a:gd name="connsiteX213" fmla="*/ 2019869 w 3418208"/>
              <a:gd name="connsiteY213" fmla="*/ 259307 h 548841"/>
              <a:gd name="connsiteX214" fmla="*/ 2047164 w 3418208"/>
              <a:gd name="connsiteY214" fmla="*/ 177420 h 548841"/>
              <a:gd name="connsiteX215" fmla="*/ 2060812 w 3418208"/>
              <a:gd name="connsiteY215" fmla="*/ 423080 h 548841"/>
              <a:gd name="connsiteX216" fmla="*/ 2074460 w 3418208"/>
              <a:gd name="connsiteY216" fmla="*/ 354841 h 548841"/>
              <a:gd name="connsiteX217" fmla="*/ 2101756 w 3418208"/>
              <a:gd name="connsiteY217" fmla="*/ 259307 h 548841"/>
              <a:gd name="connsiteX218" fmla="*/ 2115403 w 3418208"/>
              <a:gd name="connsiteY218" fmla="*/ 204716 h 548841"/>
              <a:gd name="connsiteX219" fmla="*/ 2129051 w 3418208"/>
              <a:gd name="connsiteY219" fmla="*/ 259307 h 548841"/>
              <a:gd name="connsiteX220" fmla="*/ 2156347 w 3418208"/>
              <a:gd name="connsiteY220" fmla="*/ 341194 h 548841"/>
              <a:gd name="connsiteX221" fmla="*/ 2183642 w 3418208"/>
              <a:gd name="connsiteY221" fmla="*/ 300250 h 548841"/>
              <a:gd name="connsiteX222" fmla="*/ 2210938 w 3418208"/>
              <a:gd name="connsiteY222" fmla="*/ 245659 h 548841"/>
              <a:gd name="connsiteX223" fmla="*/ 2238233 w 3418208"/>
              <a:gd name="connsiteY223" fmla="*/ 286603 h 548841"/>
              <a:gd name="connsiteX224" fmla="*/ 2320120 w 3418208"/>
              <a:gd name="connsiteY224" fmla="*/ 327546 h 548841"/>
              <a:gd name="connsiteX225" fmla="*/ 2333767 w 3418208"/>
              <a:gd name="connsiteY225" fmla="*/ 368489 h 548841"/>
              <a:gd name="connsiteX226" fmla="*/ 2374711 w 3418208"/>
              <a:gd name="connsiteY226" fmla="*/ 395785 h 548841"/>
              <a:gd name="connsiteX227" fmla="*/ 2402006 w 3418208"/>
              <a:gd name="connsiteY227" fmla="*/ 354841 h 548841"/>
              <a:gd name="connsiteX228" fmla="*/ 2415654 w 3418208"/>
              <a:gd name="connsiteY228" fmla="*/ 313898 h 548841"/>
              <a:gd name="connsiteX229" fmla="*/ 2456597 w 3418208"/>
              <a:gd name="connsiteY229" fmla="*/ 259307 h 548841"/>
              <a:gd name="connsiteX230" fmla="*/ 2497541 w 3418208"/>
              <a:gd name="connsiteY230" fmla="*/ 341194 h 548841"/>
              <a:gd name="connsiteX231" fmla="*/ 2565779 w 3418208"/>
              <a:gd name="connsiteY231" fmla="*/ 245659 h 548841"/>
              <a:gd name="connsiteX232" fmla="*/ 2579427 w 3418208"/>
              <a:gd name="connsiteY232" fmla="*/ 286603 h 548841"/>
              <a:gd name="connsiteX233" fmla="*/ 2593075 w 3418208"/>
              <a:gd name="connsiteY233" fmla="*/ 341194 h 548841"/>
              <a:gd name="connsiteX234" fmla="*/ 2634018 w 3418208"/>
              <a:gd name="connsiteY234" fmla="*/ 313898 h 548841"/>
              <a:gd name="connsiteX235" fmla="*/ 2688609 w 3418208"/>
              <a:gd name="connsiteY235" fmla="*/ 300250 h 548841"/>
              <a:gd name="connsiteX236" fmla="*/ 2729553 w 3418208"/>
              <a:gd name="connsiteY236" fmla="*/ 313898 h 548841"/>
              <a:gd name="connsiteX237" fmla="*/ 2838735 w 3418208"/>
              <a:gd name="connsiteY237" fmla="*/ 232012 h 548841"/>
              <a:gd name="connsiteX238" fmla="*/ 2893326 w 3418208"/>
              <a:gd name="connsiteY238" fmla="*/ 150125 h 548841"/>
              <a:gd name="connsiteX239" fmla="*/ 2906973 w 3418208"/>
              <a:gd name="connsiteY239" fmla="*/ 204716 h 548841"/>
              <a:gd name="connsiteX240" fmla="*/ 2920621 w 3418208"/>
              <a:gd name="connsiteY240" fmla="*/ 286603 h 548841"/>
              <a:gd name="connsiteX241" fmla="*/ 2947917 w 3418208"/>
              <a:gd name="connsiteY241" fmla="*/ 368489 h 548841"/>
              <a:gd name="connsiteX242" fmla="*/ 2988860 w 3418208"/>
              <a:gd name="connsiteY242" fmla="*/ 272955 h 548841"/>
              <a:gd name="connsiteX243" fmla="*/ 3029803 w 3418208"/>
              <a:gd name="connsiteY243" fmla="*/ 122829 h 548841"/>
              <a:gd name="connsiteX244" fmla="*/ 3043451 w 3418208"/>
              <a:gd name="connsiteY244" fmla="*/ 232012 h 548841"/>
              <a:gd name="connsiteX245" fmla="*/ 3084394 w 3418208"/>
              <a:gd name="connsiteY245" fmla="*/ 245659 h 548841"/>
              <a:gd name="connsiteX246" fmla="*/ 3138985 w 3418208"/>
              <a:gd name="connsiteY246" fmla="*/ 163773 h 548841"/>
              <a:gd name="connsiteX247" fmla="*/ 3166281 w 3418208"/>
              <a:gd name="connsiteY247" fmla="*/ 232012 h 548841"/>
              <a:gd name="connsiteX248" fmla="*/ 3179929 w 3418208"/>
              <a:gd name="connsiteY248" fmla="*/ 272955 h 548841"/>
              <a:gd name="connsiteX249" fmla="*/ 3193576 w 3418208"/>
              <a:gd name="connsiteY249" fmla="*/ 204716 h 548841"/>
              <a:gd name="connsiteX250" fmla="*/ 3220872 w 3418208"/>
              <a:gd name="connsiteY250" fmla="*/ 109182 h 548841"/>
              <a:gd name="connsiteX251" fmla="*/ 3234520 w 3418208"/>
              <a:gd name="connsiteY251" fmla="*/ 54591 h 548841"/>
              <a:gd name="connsiteX252" fmla="*/ 3261815 w 3418208"/>
              <a:gd name="connsiteY252" fmla="*/ 0 h 548841"/>
              <a:gd name="connsiteX253" fmla="*/ 3275463 w 3418208"/>
              <a:gd name="connsiteY253" fmla="*/ 218364 h 548841"/>
              <a:gd name="connsiteX254" fmla="*/ 3302759 w 3418208"/>
              <a:gd name="connsiteY254" fmla="*/ 122829 h 548841"/>
              <a:gd name="connsiteX255" fmla="*/ 3316406 w 3418208"/>
              <a:gd name="connsiteY255" fmla="*/ 81886 h 548841"/>
              <a:gd name="connsiteX256" fmla="*/ 3357350 w 3418208"/>
              <a:gd name="connsiteY256" fmla="*/ 232012 h 548841"/>
              <a:gd name="connsiteX257" fmla="*/ 3398293 w 3418208"/>
              <a:gd name="connsiteY257" fmla="*/ 81886 h 548841"/>
              <a:gd name="connsiteX258" fmla="*/ 3398293 w 3418208"/>
              <a:gd name="connsiteY258" fmla="*/ 232012 h 548841"/>
              <a:gd name="connsiteX259" fmla="*/ 3343702 w 3418208"/>
              <a:gd name="connsiteY259" fmla="*/ 259307 h 548841"/>
              <a:gd name="connsiteX260" fmla="*/ 3234520 w 3418208"/>
              <a:gd name="connsiteY260" fmla="*/ 259307 h 548841"/>
              <a:gd name="connsiteX261" fmla="*/ 3166281 w 3418208"/>
              <a:gd name="connsiteY261" fmla="*/ 177420 h 548841"/>
              <a:gd name="connsiteX262" fmla="*/ 3138985 w 3418208"/>
              <a:gd name="connsiteY262" fmla="*/ 245659 h 548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</a:cxnLst>
            <a:rect l="l" t="t" r="r" b="b"/>
            <a:pathLst>
              <a:path w="3418208" h="548841">
                <a:moveTo>
                  <a:pt x="0" y="313898"/>
                </a:moveTo>
                <a:cubicBezTo>
                  <a:pt x="22746" y="341194"/>
                  <a:pt x="44634" y="369229"/>
                  <a:pt x="68239" y="395785"/>
                </a:cubicBezTo>
                <a:cubicBezTo>
                  <a:pt x="81062" y="410211"/>
                  <a:pt x="90075" y="433999"/>
                  <a:pt x="109182" y="436728"/>
                </a:cubicBezTo>
                <a:cubicBezTo>
                  <a:pt x="129322" y="439605"/>
                  <a:pt x="145576" y="418531"/>
                  <a:pt x="163773" y="409432"/>
                </a:cubicBezTo>
                <a:cubicBezTo>
                  <a:pt x="192368" y="295054"/>
                  <a:pt x="158172" y="381505"/>
                  <a:pt x="204717" y="409432"/>
                </a:cubicBezTo>
                <a:cubicBezTo>
                  <a:pt x="217053" y="416834"/>
                  <a:pt x="232012" y="400334"/>
                  <a:pt x="245660" y="395785"/>
                </a:cubicBezTo>
                <a:cubicBezTo>
                  <a:pt x="250209" y="373039"/>
                  <a:pt x="241194" y="342037"/>
                  <a:pt x="259308" y="327546"/>
                </a:cubicBezTo>
                <a:cubicBezTo>
                  <a:pt x="273955" y="315829"/>
                  <a:pt x="300636" y="327931"/>
                  <a:pt x="313899" y="341194"/>
                </a:cubicBezTo>
                <a:cubicBezTo>
                  <a:pt x="327162" y="354457"/>
                  <a:pt x="323478" y="377475"/>
                  <a:pt x="327547" y="395785"/>
                </a:cubicBezTo>
                <a:cubicBezTo>
                  <a:pt x="332579" y="418429"/>
                  <a:pt x="336645" y="441277"/>
                  <a:pt x="341194" y="464023"/>
                </a:cubicBezTo>
                <a:cubicBezTo>
                  <a:pt x="373401" y="421081"/>
                  <a:pt x="390698" y="404801"/>
                  <a:pt x="409433" y="354841"/>
                </a:cubicBezTo>
                <a:cubicBezTo>
                  <a:pt x="416019" y="337278"/>
                  <a:pt x="412676" y="315857"/>
                  <a:pt x="423081" y="300250"/>
                </a:cubicBezTo>
                <a:cubicBezTo>
                  <a:pt x="432179" y="286602"/>
                  <a:pt x="450376" y="282053"/>
                  <a:pt x="464024" y="272955"/>
                </a:cubicBezTo>
                <a:cubicBezTo>
                  <a:pt x="473123" y="291152"/>
                  <a:pt x="484176" y="308496"/>
                  <a:pt x="491320" y="327546"/>
                </a:cubicBezTo>
                <a:cubicBezTo>
                  <a:pt x="497906" y="345109"/>
                  <a:pt x="486210" y="382137"/>
                  <a:pt x="504967" y="382137"/>
                </a:cubicBezTo>
                <a:cubicBezTo>
                  <a:pt x="525312" y="382137"/>
                  <a:pt x="524707" y="346436"/>
                  <a:pt x="532263" y="327546"/>
                </a:cubicBezTo>
                <a:cubicBezTo>
                  <a:pt x="542949" y="300832"/>
                  <a:pt x="559559" y="245659"/>
                  <a:pt x="559559" y="245659"/>
                </a:cubicBezTo>
                <a:cubicBezTo>
                  <a:pt x="568657" y="259307"/>
                  <a:pt x="579519" y="271932"/>
                  <a:pt x="586854" y="286603"/>
                </a:cubicBezTo>
                <a:cubicBezTo>
                  <a:pt x="593288" y="299470"/>
                  <a:pt x="591515" y="316313"/>
                  <a:pt x="600502" y="327546"/>
                </a:cubicBezTo>
                <a:cubicBezTo>
                  <a:pt x="610749" y="340354"/>
                  <a:pt x="627797" y="345743"/>
                  <a:pt x="641445" y="354841"/>
                </a:cubicBezTo>
                <a:cubicBezTo>
                  <a:pt x="658549" y="380497"/>
                  <a:pt x="680709" y="428408"/>
                  <a:pt x="723332" y="423080"/>
                </a:cubicBezTo>
                <a:cubicBezTo>
                  <a:pt x="745903" y="420259"/>
                  <a:pt x="761092" y="397438"/>
                  <a:pt x="777923" y="382137"/>
                </a:cubicBezTo>
                <a:cubicBezTo>
                  <a:pt x="811246" y="351843"/>
                  <a:pt x="873457" y="286603"/>
                  <a:pt x="873457" y="286603"/>
                </a:cubicBezTo>
                <a:cubicBezTo>
                  <a:pt x="887105" y="300251"/>
                  <a:pt x="903694" y="311487"/>
                  <a:pt x="914400" y="327546"/>
                </a:cubicBezTo>
                <a:cubicBezTo>
                  <a:pt x="922232" y="339294"/>
                  <a:pt x="939876" y="415800"/>
                  <a:pt x="941696" y="423080"/>
                </a:cubicBezTo>
                <a:cubicBezTo>
                  <a:pt x="955344" y="418531"/>
                  <a:pt x="972467" y="419604"/>
                  <a:pt x="982639" y="409432"/>
                </a:cubicBezTo>
                <a:cubicBezTo>
                  <a:pt x="1021343" y="370728"/>
                  <a:pt x="959411" y="319321"/>
                  <a:pt x="1037230" y="423080"/>
                </a:cubicBezTo>
                <a:cubicBezTo>
                  <a:pt x="1050878" y="418531"/>
                  <a:pt x="1065306" y="415866"/>
                  <a:pt x="1078173" y="409432"/>
                </a:cubicBezTo>
                <a:cubicBezTo>
                  <a:pt x="1092844" y="402097"/>
                  <a:pt x="1106516" y="371636"/>
                  <a:pt x="1119117" y="382137"/>
                </a:cubicBezTo>
                <a:cubicBezTo>
                  <a:pt x="1145733" y="404317"/>
                  <a:pt x="1140842" y="448844"/>
                  <a:pt x="1160060" y="477671"/>
                </a:cubicBezTo>
                <a:cubicBezTo>
                  <a:pt x="1169158" y="491319"/>
                  <a:pt x="1187355" y="495868"/>
                  <a:pt x="1201003" y="504967"/>
                </a:cubicBezTo>
                <a:cubicBezTo>
                  <a:pt x="1211097" y="489826"/>
                  <a:pt x="1249539" y="426364"/>
                  <a:pt x="1269242" y="423080"/>
                </a:cubicBezTo>
                <a:cubicBezTo>
                  <a:pt x="1285421" y="420384"/>
                  <a:pt x="1296537" y="441277"/>
                  <a:pt x="1310185" y="450376"/>
                </a:cubicBezTo>
                <a:cubicBezTo>
                  <a:pt x="1328382" y="436728"/>
                  <a:pt x="1348692" y="425516"/>
                  <a:pt x="1364776" y="409432"/>
                </a:cubicBezTo>
                <a:cubicBezTo>
                  <a:pt x="1380860" y="393348"/>
                  <a:pt x="1383515" y="359775"/>
                  <a:pt x="1405720" y="354841"/>
                </a:cubicBezTo>
                <a:cubicBezTo>
                  <a:pt x="1429069" y="349652"/>
                  <a:pt x="1516911" y="396789"/>
                  <a:pt x="1542197" y="409432"/>
                </a:cubicBezTo>
                <a:cubicBezTo>
                  <a:pt x="1558442" y="385065"/>
                  <a:pt x="1582527" y="334268"/>
                  <a:pt x="1624084" y="341194"/>
                </a:cubicBezTo>
                <a:cubicBezTo>
                  <a:pt x="1640263" y="343891"/>
                  <a:pt x="1642281" y="368489"/>
                  <a:pt x="1651379" y="382137"/>
                </a:cubicBezTo>
                <a:cubicBezTo>
                  <a:pt x="1655928" y="409432"/>
                  <a:pt x="1647741" y="442415"/>
                  <a:pt x="1665027" y="464023"/>
                </a:cubicBezTo>
                <a:cubicBezTo>
                  <a:pt x="1674014" y="475256"/>
                  <a:pt x="1695798" y="460548"/>
                  <a:pt x="1705970" y="450376"/>
                </a:cubicBezTo>
                <a:cubicBezTo>
                  <a:pt x="1720356" y="435990"/>
                  <a:pt x="1724167" y="413982"/>
                  <a:pt x="1733266" y="395785"/>
                </a:cubicBezTo>
                <a:cubicBezTo>
                  <a:pt x="1751463" y="404883"/>
                  <a:pt x="1772228" y="410056"/>
                  <a:pt x="1787857" y="423080"/>
                </a:cubicBezTo>
                <a:cubicBezTo>
                  <a:pt x="1800458" y="433581"/>
                  <a:pt x="1799069" y="460806"/>
                  <a:pt x="1815153" y="464023"/>
                </a:cubicBezTo>
                <a:cubicBezTo>
                  <a:pt x="1831237" y="467240"/>
                  <a:pt x="1841425" y="444063"/>
                  <a:pt x="1856096" y="436728"/>
                </a:cubicBezTo>
                <a:cubicBezTo>
                  <a:pt x="1868963" y="430294"/>
                  <a:pt x="1883391" y="427629"/>
                  <a:pt x="1897039" y="423080"/>
                </a:cubicBezTo>
                <a:cubicBezTo>
                  <a:pt x="1915236" y="432179"/>
                  <a:pt x="1933966" y="440282"/>
                  <a:pt x="1951630" y="450376"/>
                </a:cubicBezTo>
                <a:cubicBezTo>
                  <a:pt x="1965871" y="458514"/>
                  <a:pt x="1976394" y="480368"/>
                  <a:pt x="1992573" y="477671"/>
                </a:cubicBezTo>
                <a:cubicBezTo>
                  <a:pt x="2011611" y="474498"/>
                  <a:pt x="2019869" y="450376"/>
                  <a:pt x="2033517" y="436728"/>
                </a:cubicBezTo>
                <a:cubicBezTo>
                  <a:pt x="2051714" y="454925"/>
                  <a:pt x="2063142" y="485078"/>
                  <a:pt x="2088108" y="491319"/>
                </a:cubicBezTo>
                <a:cubicBezTo>
                  <a:pt x="2107846" y="496253"/>
                  <a:pt x="2126812" y="476732"/>
                  <a:pt x="2142699" y="464023"/>
                </a:cubicBezTo>
                <a:cubicBezTo>
                  <a:pt x="2172842" y="439909"/>
                  <a:pt x="2197290" y="409432"/>
                  <a:pt x="2224585" y="382137"/>
                </a:cubicBezTo>
                <a:lnTo>
                  <a:pt x="2265529" y="341194"/>
                </a:lnTo>
                <a:cubicBezTo>
                  <a:pt x="2273280" y="351529"/>
                  <a:pt x="2311344" y="423861"/>
                  <a:pt x="2347415" y="409432"/>
                </a:cubicBezTo>
                <a:cubicBezTo>
                  <a:pt x="2362644" y="403340"/>
                  <a:pt x="2363113" y="380087"/>
                  <a:pt x="2374711" y="368489"/>
                </a:cubicBezTo>
                <a:cubicBezTo>
                  <a:pt x="2386309" y="356891"/>
                  <a:pt x="2402006" y="350292"/>
                  <a:pt x="2415654" y="341194"/>
                </a:cubicBezTo>
                <a:cubicBezTo>
                  <a:pt x="2421399" y="358429"/>
                  <a:pt x="2436247" y="414940"/>
                  <a:pt x="2456597" y="423080"/>
                </a:cubicBezTo>
                <a:cubicBezTo>
                  <a:pt x="2469954" y="428423"/>
                  <a:pt x="2483893" y="413981"/>
                  <a:pt x="2497541" y="409432"/>
                </a:cubicBezTo>
                <a:cubicBezTo>
                  <a:pt x="2515738" y="391235"/>
                  <a:pt x="2531191" y="369799"/>
                  <a:pt x="2552132" y="354841"/>
                </a:cubicBezTo>
                <a:cubicBezTo>
                  <a:pt x="2563838" y="346479"/>
                  <a:pt x="2582903" y="331022"/>
                  <a:pt x="2593075" y="341194"/>
                </a:cubicBezTo>
                <a:cubicBezTo>
                  <a:pt x="2613420" y="361539"/>
                  <a:pt x="2620370" y="423080"/>
                  <a:pt x="2620370" y="423080"/>
                </a:cubicBezTo>
                <a:cubicBezTo>
                  <a:pt x="2638567" y="418531"/>
                  <a:pt x="2659698" y="420334"/>
                  <a:pt x="2674961" y="409432"/>
                </a:cubicBezTo>
                <a:cubicBezTo>
                  <a:pt x="2685736" y="401735"/>
                  <a:pt x="2732139" y="330490"/>
                  <a:pt x="2743200" y="313898"/>
                </a:cubicBezTo>
                <a:cubicBezTo>
                  <a:pt x="2761397" y="318447"/>
                  <a:pt x="2783381" y="315538"/>
                  <a:pt x="2797791" y="327546"/>
                </a:cubicBezTo>
                <a:cubicBezTo>
                  <a:pt x="2813358" y="340519"/>
                  <a:pt x="2831496" y="401363"/>
                  <a:pt x="2838735" y="423080"/>
                </a:cubicBezTo>
                <a:cubicBezTo>
                  <a:pt x="2846722" y="411100"/>
                  <a:pt x="2900462" y="328848"/>
                  <a:pt x="2906973" y="327546"/>
                </a:cubicBezTo>
                <a:cubicBezTo>
                  <a:pt x="2923057" y="324329"/>
                  <a:pt x="2921461" y="358242"/>
                  <a:pt x="2934269" y="368489"/>
                </a:cubicBezTo>
                <a:cubicBezTo>
                  <a:pt x="2945503" y="377476"/>
                  <a:pt x="2961564" y="377588"/>
                  <a:pt x="2975212" y="382137"/>
                </a:cubicBezTo>
                <a:cubicBezTo>
                  <a:pt x="2984311" y="368489"/>
                  <a:pt x="2995172" y="355865"/>
                  <a:pt x="3002508" y="341194"/>
                </a:cubicBezTo>
                <a:cubicBezTo>
                  <a:pt x="3008942" y="328327"/>
                  <a:pt x="3001770" y="300250"/>
                  <a:pt x="3016156" y="300250"/>
                </a:cubicBezTo>
                <a:cubicBezTo>
                  <a:pt x="3032559" y="300250"/>
                  <a:pt x="3034353" y="327546"/>
                  <a:pt x="3043451" y="341194"/>
                </a:cubicBezTo>
                <a:cubicBezTo>
                  <a:pt x="3048000" y="359391"/>
                  <a:pt x="3038342" y="395785"/>
                  <a:pt x="3057099" y="395785"/>
                </a:cubicBezTo>
                <a:cubicBezTo>
                  <a:pt x="3084640" y="395785"/>
                  <a:pt x="3104784" y="320967"/>
                  <a:pt x="3111690" y="300250"/>
                </a:cubicBezTo>
                <a:cubicBezTo>
                  <a:pt x="3130894" y="329057"/>
                  <a:pt x="3144222" y="368942"/>
                  <a:pt x="3193576" y="354841"/>
                </a:cubicBezTo>
                <a:cubicBezTo>
                  <a:pt x="3212134" y="349539"/>
                  <a:pt x="3220872" y="327546"/>
                  <a:pt x="3234520" y="313898"/>
                </a:cubicBezTo>
                <a:cubicBezTo>
                  <a:pt x="3248168" y="322997"/>
                  <a:pt x="3259284" y="343891"/>
                  <a:pt x="3275463" y="341194"/>
                </a:cubicBezTo>
                <a:cubicBezTo>
                  <a:pt x="3295164" y="337910"/>
                  <a:pt x="3333608" y="274447"/>
                  <a:pt x="3343702" y="259307"/>
                </a:cubicBezTo>
                <a:cubicBezTo>
                  <a:pt x="3348251" y="272955"/>
                  <a:pt x="3359715" y="286060"/>
                  <a:pt x="3357350" y="300250"/>
                </a:cubicBezTo>
                <a:cubicBezTo>
                  <a:pt x="3348148" y="355463"/>
                  <a:pt x="3322748" y="344364"/>
                  <a:pt x="3289111" y="327546"/>
                </a:cubicBezTo>
                <a:cubicBezTo>
                  <a:pt x="3260237" y="313109"/>
                  <a:pt x="3218306" y="274763"/>
                  <a:pt x="3193576" y="259307"/>
                </a:cubicBezTo>
                <a:cubicBezTo>
                  <a:pt x="3176324" y="248524"/>
                  <a:pt x="3157182" y="241110"/>
                  <a:pt x="3138985" y="232012"/>
                </a:cubicBezTo>
                <a:cubicBezTo>
                  <a:pt x="3107140" y="236561"/>
                  <a:pt x="3075100" y="239905"/>
                  <a:pt x="3043451" y="245659"/>
                </a:cubicBezTo>
                <a:cubicBezTo>
                  <a:pt x="3024996" y="249014"/>
                  <a:pt x="3007617" y="259307"/>
                  <a:pt x="2988860" y="259307"/>
                </a:cubicBezTo>
                <a:cubicBezTo>
                  <a:pt x="2974474" y="259307"/>
                  <a:pt x="2961565" y="250208"/>
                  <a:pt x="2947917" y="245659"/>
                </a:cubicBezTo>
                <a:cubicBezTo>
                  <a:pt x="2934269" y="250208"/>
                  <a:pt x="2921164" y="261672"/>
                  <a:pt x="2906973" y="259307"/>
                </a:cubicBezTo>
                <a:cubicBezTo>
                  <a:pt x="2801144" y="241670"/>
                  <a:pt x="2928001" y="211356"/>
                  <a:pt x="2825087" y="245659"/>
                </a:cubicBezTo>
                <a:cubicBezTo>
                  <a:pt x="2782424" y="274102"/>
                  <a:pt x="2765297" y="286458"/>
                  <a:pt x="2715905" y="313898"/>
                </a:cubicBezTo>
                <a:cubicBezTo>
                  <a:pt x="2698120" y="323778"/>
                  <a:pt x="2679511" y="332095"/>
                  <a:pt x="2661314" y="341194"/>
                </a:cubicBezTo>
                <a:cubicBezTo>
                  <a:pt x="2634018" y="336645"/>
                  <a:pt x="2604178" y="339921"/>
                  <a:pt x="2579427" y="327546"/>
                </a:cubicBezTo>
                <a:cubicBezTo>
                  <a:pt x="2564756" y="320211"/>
                  <a:pt x="2568144" y="290161"/>
                  <a:pt x="2552132" y="286603"/>
                </a:cubicBezTo>
                <a:cubicBezTo>
                  <a:pt x="2520730" y="279625"/>
                  <a:pt x="2488442" y="295701"/>
                  <a:pt x="2456597" y="300250"/>
                </a:cubicBezTo>
                <a:cubicBezTo>
                  <a:pt x="2442949" y="304799"/>
                  <a:pt x="2429808" y="311325"/>
                  <a:pt x="2415654" y="313898"/>
                </a:cubicBezTo>
                <a:cubicBezTo>
                  <a:pt x="2379568" y="320459"/>
                  <a:pt x="2342054" y="318651"/>
                  <a:pt x="2306472" y="327546"/>
                </a:cubicBezTo>
                <a:cubicBezTo>
                  <a:pt x="2286735" y="332480"/>
                  <a:pt x="2270581" y="346827"/>
                  <a:pt x="2251881" y="354841"/>
                </a:cubicBezTo>
                <a:cubicBezTo>
                  <a:pt x="2238658" y="360508"/>
                  <a:pt x="2224586" y="363940"/>
                  <a:pt x="2210938" y="368489"/>
                </a:cubicBezTo>
                <a:cubicBezTo>
                  <a:pt x="2192741" y="363940"/>
                  <a:pt x="2174959" y="352514"/>
                  <a:pt x="2156347" y="354841"/>
                </a:cubicBezTo>
                <a:cubicBezTo>
                  <a:pt x="2100510" y="361821"/>
                  <a:pt x="1992573" y="395785"/>
                  <a:pt x="1992573" y="395785"/>
                </a:cubicBezTo>
                <a:cubicBezTo>
                  <a:pt x="1952315" y="368946"/>
                  <a:pt x="1943525" y="366952"/>
                  <a:pt x="1910687" y="327546"/>
                </a:cubicBezTo>
                <a:cubicBezTo>
                  <a:pt x="1900186" y="314945"/>
                  <a:pt x="1892490" y="300251"/>
                  <a:pt x="1883391" y="286603"/>
                </a:cubicBezTo>
                <a:cubicBezTo>
                  <a:pt x="1860645" y="291152"/>
                  <a:pt x="1836873" y="292105"/>
                  <a:pt x="1815153" y="300250"/>
                </a:cubicBezTo>
                <a:cubicBezTo>
                  <a:pt x="1799795" y="306009"/>
                  <a:pt x="1790034" y="323230"/>
                  <a:pt x="1774209" y="327546"/>
                </a:cubicBezTo>
                <a:cubicBezTo>
                  <a:pt x="1738824" y="337197"/>
                  <a:pt x="1701421" y="336645"/>
                  <a:pt x="1665027" y="341194"/>
                </a:cubicBezTo>
                <a:cubicBezTo>
                  <a:pt x="1655929" y="354842"/>
                  <a:pt x="1652403" y="389473"/>
                  <a:pt x="1637732" y="382137"/>
                </a:cubicBezTo>
                <a:cubicBezTo>
                  <a:pt x="1608390" y="367466"/>
                  <a:pt x="1583141" y="300250"/>
                  <a:pt x="1583141" y="300250"/>
                </a:cubicBezTo>
                <a:cubicBezTo>
                  <a:pt x="1564944" y="313898"/>
                  <a:pt x="1543112" y="323720"/>
                  <a:pt x="1528550" y="341194"/>
                </a:cubicBezTo>
                <a:cubicBezTo>
                  <a:pt x="1519340" y="352246"/>
                  <a:pt x="1522882" y="370167"/>
                  <a:pt x="1514902" y="382137"/>
                </a:cubicBezTo>
                <a:cubicBezTo>
                  <a:pt x="1504196" y="398196"/>
                  <a:pt x="1487607" y="409432"/>
                  <a:pt x="1473959" y="423080"/>
                </a:cubicBezTo>
                <a:cubicBezTo>
                  <a:pt x="1460311" y="409432"/>
                  <a:pt x="1443721" y="398196"/>
                  <a:pt x="1433015" y="382137"/>
                </a:cubicBezTo>
                <a:cubicBezTo>
                  <a:pt x="1425035" y="370167"/>
                  <a:pt x="1432234" y="347628"/>
                  <a:pt x="1419367" y="341194"/>
                </a:cubicBezTo>
                <a:cubicBezTo>
                  <a:pt x="1406500" y="334760"/>
                  <a:pt x="1392072" y="350292"/>
                  <a:pt x="1378424" y="354841"/>
                </a:cubicBezTo>
                <a:cubicBezTo>
                  <a:pt x="1349276" y="442286"/>
                  <a:pt x="1388505" y="368489"/>
                  <a:pt x="1323833" y="368489"/>
                </a:cubicBezTo>
                <a:cubicBezTo>
                  <a:pt x="1303488" y="368489"/>
                  <a:pt x="1287439" y="386686"/>
                  <a:pt x="1269242" y="395785"/>
                </a:cubicBezTo>
                <a:cubicBezTo>
                  <a:pt x="1264693" y="382137"/>
                  <a:pt x="1269551" y="358330"/>
                  <a:pt x="1255594" y="354841"/>
                </a:cubicBezTo>
                <a:cubicBezTo>
                  <a:pt x="1239681" y="350863"/>
                  <a:pt x="1227459" y="392384"/>
                  <a:pt x="1214651" y="382137"/>
                </a:cubicBezTo>
                <a:cubicBezTo>
                  <a:pt x="1192184" y="364163"/>
                  <a:pt x="1211296" y="316209"/>
                  <a:pt x="1187356" y="300250"/>
                </a:cubicBezTo>
                <a:lnTo>
                  <a:pt x="1146412" y="272955"/>
                </a:lnTo>
                <a:cubicBezTo>
                  <a:pt x="1122850" y="367203"/>
                  <a:pt x="1139039" y="331625"/>
                  <a:pt x="1119117" y="232012"/>
                </a:cubicBezTo>
                <a:cubicBezTo>
                  <a:pt x="1116296" y="217905"/>
                  <a:pt x="1110018" y="204716"/>
                  <a:pt x="1105469" y="191068"/>
                </a:cubicBezTo>
                <a:cubicBezTo>
                  <a:pt x="1087272" y="200167"/>
                  <a:pt x="1062703" y="201809"/>
                  <a:pt x="1050878" y="218364"/>
                </a:cubicBezTo>
                <a:cubicBezTo>
                  <a:pt x="1004637" y="283102"/>
                  <a:pt x="1077303" y="313319"/>
                  <a:pt x="996287" y="259307"/>
                </a:cubicBezTo>
                <a:cubicBezTo>
                  <a:pt x="964947" y="384665"/>
                  <a:pt x="1013979" y="265877"/>
                  <a:pt x="928048" y="300250"/>
                </a:cubicBezTo>
                <a:cubicBezTo>
                  <a:pt x="914691" y="305593"/>
                  <a:pt x="920067" y="327971"/>
                  <a:pt x="914400" y="341194"/>
                </a:cubicBezTo>
                <a:cubicBezTo>
                  <a:pt x="906386" y="359894"/>
                  <a:pt x="901491" y="381399"/>
                  <a:pt x="887105" y="395785"/>
                </a:cubicBezTo>
                <a:cubicBezTo>
                  <a:pt x="872719" y="410171"/>
                  <a:pt x="850711" y="413982"/>
                  <a:pt x="832514" y="423080"/>
                </a:cubicBezTo>
                <a:cubicBezTo>
                  <a:pt x="823415" y="395785"/>
                  <a:pt x="818085" y="366928"/>
                  <a:pt x="805218" y="341194"/>
                </a:cubicBezTo>
                <a:cubicBezTo>
                  <a:pt x="771489" y="273735"/>
                  <a:pt x="784357" y="305904"/>
                  <a:pt x="764275" y="245659"/>
                </a:cubicBezTo>
                <a:cubicBezTo>
                  <a:pt x="749705" y="252944"/>
                  <a:pt x="682519" y="283717"/>
                  <a:pt x="668741" y="300250"/>
                </a:cubicBezTo>
                <a:cubicBezTo>
                  <a:pt x="655716" y="315879"/>
                  <a:pt x="651539" y="337177"/>
                  <a:pt x="641445" y="354841"/>
                </a:cubicBezTo>
                <a:cubicBezTo>
                  <a:pt x="633307" y="369083"/>
                  <a:pt x="623248" y="382137"/>
                  <a:pt x="614150" y="395785"/>
                </a:cubicBezTo>
                <a:cubicBezTo>
                  <a:pt x="605051" y="382137"/>
                  <a:pt x="593315" y="369918"/>
                  <a:pt x="586854" y="354841"/>
                </a:cubicBezTo>
                <a:cubicBezTo>
                  <a:pt x="579465" y="337601"/>
                  <a:pt x="585214" y="314660"/>
                  <a:pt x="573206" y="300250"/>
                </a:cubicBezTo>
                <a:cubicBezTo>
                  <a:pt x="560182" y="284621"/>
                  <a:pt x="536279" y="283049"/>
                  <a:pt x="518615" y="272955"/>
                </a:cubicBezTo>
                <a:cubicBezTo>
                  <a:pt x="504374" y="264817"/>
                  <a:pt x="491320" y="254758"/>
                  <a:pt x="477672" y="245659"/>
                </a:cubicBezTo>
                <a:cubicBezTo>
                  <a:pt x="453985" y="174600"/>
                  <a:pt x="472868" y="206825"/>
                  <a:pt x="450376" y="259307"/>
                </a:cubicBezTo>
                <a:cubicBezTo>
                  <a:pt x="443915" y="274383"/>
                  <a:pt x="432179" y="286602"/>
                  <a:pt x="423081" y="300250"/>
                </a:cubicBezTo>
                <a:cubicBezTo>
                  <a:pt x="418532" y="318447"/>
                  <a:pt x="417822" y="371618"/>
                  <a:pt x="409433" y="354841"/>
                </a:cubicBezTo>
                <a:cubicBezTo>
                  <a:pt x="393030" y="322036"/>
                  <a:pt x="384186" y="280454"/>
                  <a:pt x="395785" y="245659"/>
                </a:cubicBezTo>
                <a:cubicBezTo>
                  <a:pt x="400972" y="230098"/>
                  <a:pt x="423081" y="263856"/>
                  <a:pt x="436729" y="272955"/>
                </a:cubicBezTo>
                <a:cubicBezTo>
                  <a:pt x="454926" y="263856"/>
                  <a:pt x="476934" y="260045"/>
                  <a:pt x="491320" y="245659"/>
                </a:cubicBezTo>
                <a:cubicBezTo>
                  <a:pt x="501492" y="235487"/>
                  <a:pt x="497830" y="217206"/>
                  <a:pt x="504967" y="204716"/>
                </a:cubicBezTo>
                <a:cubicBezTo>
                  <a:pt x="528310" y="163866"/>
                  <a:pt x="554588" y="141448"/>
                  <a:pt x="586854" y="109182"/>
                </a:cubicBezTo>
                <a:cubicBezTo>
                  <a:pt x="595953" y="127379"/>
                  <a:pt x="606136" y="145073"/>
                  <a:pt x="614150" y="163773"/>
                </a:cubicBezTo>
                <a:cubicBezTo>
                  <a:pt x="619817" y="176996"/>
                  <a:pt x="622130" y="191493"/>
                  <a:pt x="627797" y="204716"/>
                </a:cubicBezTo>
                <a:cubicBezTo>
                  <a:pt x="635811" y="223416"/>
                  <a:pt x="645994" y="241110"/>
                  <a:pt x="655093" y="259307"/>
                </a:cubicBezTo>
                <a:cubicBezTo>
                  <a:pt x="664191" y="245659"/>
                  <a:pt x="675927" y="233440"/>
                  <a:pt x="682388" y="218364"/>
                </a:cubicBezTo>
                <a:cubicBezTo>
                  <a:pt x="689777" y="201124"/>
                  <a:pt x="680429" y="153369"/>
                  <a:pt x="696036" y="163773"/>
                </a:cubicBezTo>
                <a:cubicBezTo>
                  <a:pt x="719976" y="179732"/>
                  <a:pt x="723332" y="245659"/>
                  <a:pt x="723332" y="245659"/>
                </a:cubicBezTo>
                <a:cubicBezTo>
                  <a:pt x="746078" y="241110"/>
                  <a:pt x="772269" y="244879"/>
                  <a:pt x="791570" y="232012"/>
                </a:cubicBezTo>
                <a:cubicBezTo>
                  <a:pt x="803540" y="224032"/>
                  <a:pt x="797238" y="179098"/>
                  <a:pt x="805218" y="191068"/>
                </a:cubicBezTo>
                <a:cubicBezTo>
                  <a:pt x="820568" y="214092"/>
                  <a:pt x="814317" y="245659"/>
                  <a:pt x="818866" y="272955"/>
                </a:cubicBezTo>
                <a:cubicBezTo>
                  <a:pt x="823415" y="259307"/>
                  <a:pt x="826080" y="244879"/>
                  <a:pt x="832514" y="232012"/>
                </a:cubicBezTo>
                <a:cubicBezTo>
                  <a:pt x="885427" y="126185"/>
                  <a:pt x="839153" y="253036"/>
                  <a:pt x="873457" y="150125"/>
                </a:cubicBezTo>
                <a:cubicBezTo>
                  <a:pt x="878006" y="191068"/>
                  <a:pt x="861371" y="240787"/>
                  <a:pt x="887105" y="272955"/>
                </a:cubicBezTo>
                <a:cubicBezTo>
                  <a:pt x="901314" y="290717"/>
                  <a:pt x="915431" y="199438"/>
                  <a:pt x="928048" y="218364"/>
                </a:cubicBezTo>
                <a:cubicBezTo>
                  <a:pt x="953409" y="256405"/>
                  <a:pt x="937147" y="309349"/>
                  <a:pt x="941696" y="354841"/>
                </a:cubicBezTo>
                <a:cubicBezTo>
                  <a:pt x="944625" y="343126"/>
                  <a:pt x="971879" y="237789"/>
                  <a:pt x="968991" y="232012"/>
                </a:cubicBezTo>
                <a:cubicBezTo>
                  <a:pt x="960602" y="215235"/>
                  <a:pt x="932597" y="222913"/>
                  <a:pt x="914400" y="218364"/>
                </a:cubicBezTo>
                <a:cubicBezTo>
                  <a:pt x="900752" y="222913"/>
                  <a:pt x="885285" y="223823"/>
                  <a:pt x="873457" y="232012"/>
                </a:cubicBezTo>
                <a:cubicBezTo>
                  <a:pt x="774948" y="300210"/>
                  <a:pt x="760602" y="317571"/>
                  <a:pt x="696036" y="382137"/>
                </a:cubicBezTo>
                <a:cubicBezTo>
                  <a:pt x="677839" y="373038"/>
                  <a:pt x="653652" y="371117"/>
                  <a:pt x="641445" y="354841"/>
                </a:cubicBezTo>
                <a:cubicBezTo>
                  <a:pt x="633056" y="343655"/>
                  <a:pt x="609100" y="235048"/>
                  <a:pt x="586854" y="218364"/>
                </a:cubicBezTo>
                <a:cubicBezTo>
                  <a:pt x="563836" y="201101"/>
                  <a:pt x="532263" y="200167"/>
                  <a:pt x="504967" y="191068"/>
                </a:cubicBezTo>
                <a:cubicBezTo>
                  <a:pt x="368491" y="282054"/>
                  <a:pt x="555008" y="177420"/>
                  <a:pt x="436729" y="177420"/>
                </a:cubicBezTo>
                <a:cubicBezTo>
                  <a:pt x="420326" y="177420"/>
                  <a:pt x="417571" y="204122"/>
                  <a:pt x="409433" y="218364"/>
                </a:cubicBezTo>
                <a:cubicBezTo>
                  <a:pt x="366811" y="292954"/>
                  <a:pt x="405510" y="257375"/>
                  <a:pt x="341194" y="300250"/>
                </a:cubicBezTo>
                <a:cubicBezTo>
                  <a:pt x="335543" y="283295"/>
                  <a:pt x="306081" y="192234"/>
                  <a:pt x="300251" y="191068"/>
                </a:cubicBezTo>
                <a:cubicBezTo>
                  <a:pt x="277947" y="186607"/>
                  <a:pt x="272956" y="227462"/>
                  <a:pt x="259308" y="245659"/>
                </a:cubicBezTo>
                <a:cubicBezTo>
                  <a:pt x="254759" y="263856"/>
                  <a:pt x="250813" y="282215"/>
                  <a:pt x="245660" y="300250"/>
                </a:cubicBezTo>
                <a:cubicBezTo>
                  <a:pt x="241708" y="314083"/>
                  <a:pt x="238446" y="354061"/>
                  <a:pt x="232012" y="341194"/>
                </a:cubicBezTo>
                <a:cubicBezTo>
                  <a:pt x="217626" y="312422"/>
                  <a:pt x="224673" y="277203"/>
                  <a:pt x="218364" y="245659"/>
                </a:cubicBezTo>
                <a:cubicBezTo>
                  <a:pt x="215543" y="231553"/>
                  <a:pt x="209266" y="218364"/>
                  <a:pt x="204717" y="204716"/>
                </a:cubicBezTo>
                <a:cubicBezTo>
                  <a:pt x="200168" y="218364"/>
                  <a:pt x="191069" y="231273"/>
                  <a:pt x="191069" y="245659"/>
                </a:cubicBezTo>
                <a:cubicBezTo>
                  <a:pt x="191069" y="260045"/>
                  <a:pt x="196737" y="274633"/>
                  <a:pt x="204717" y="286603"/>
                </a:cubicBezTo>
                <a:cubicBezTo>
                  <a:pt x="232381" y="328100"/>
                  <a:pt x="257558" y="333495"/>
                  <a:pt x="300251" y="354841"/>
                </a:cubicBezTo>
                <a:cubicBezTo>
                  <a:pt x="334556" y="251927"/>
                  <a:pt x="284290" y="374793"/>
                  <a:pt x="354842" y="286603"/>
                </a:cubicBezTo>
                <a:cubicBezTo>
                  <a:pt x="363829" y="275369"/>
                  <a:pt x="363941" y="259307"/>
                  <a:pt x="368490" y="245659"/>
                </a:cubicBezTo>
                <a:cubicBezTo>
                  <a:pt x="436670" y="347930"/>
                  <a:pt x="392622" y="339730"/>
                  <a:pt x="491320" y="300250"/>
                </a:cubicBezTo>
                <a:cubicBezTo>
                  <a:pt x="533926" y="215037"/>
                  <a:pt x="500900" y="241592"/>
                  <a:pt x="545911" y="286603"/>
                </a:cubicBezTo>
                <a:cubicBezTo>
                  <a:pt x="557509" y="298201"/>
                  <a:pt x="573206" y="304800"/>
                  <a:pt x="586854" y="313898"/>
                </a:cubicBezTo>
                <a:cubicBezTo>
                  <a:pt x="605051" y="295701"/>
                  <a:pt x="615711" y="259307"/>
                  <a:pt x="641445" y="259307"/>
                </a:cubicBezTo>
                <a:cubicBezTo>
                  <a:pt x="661790" y="259307"/>
                  <a:pt x="658861" y="296113"/>
                  <a:pt x="668741" y="313898"/>
                </a:cubicBezTo>
                <a:cubicBezTo>
                  <a:pt x="681623" y="337086"/>
                  <a:pt x="697821" y="358411"/>
                  <a:pt x="709684" y="382137"/>
                </a:cubicBezTo>
                <a:cubicBezTo>
                  <a:pt x="716118" y="395004"/>
                  <a:pt x="714345" y="411846"/>
                  <a:pt x="723332" y="423080"/>
                </a:cubicBezTo>
                <a:cubicBezTo>
                  <a:pt x="733579" y="435888"/>
                  <a:pt x="750627" y="441277"/>
                  <a:pt x="764275" y="450376"/>
                </a:cubicBezTo>
                <a:cubicBezTo>
                  <a:pt x="773373" y="432179"/>
                  <a:pt x="777184" y="410171"/>
                  <a:pt x="791570" y="395785"/>
                </a:cubicBezTo>
                <a:cubicBezTo>
                  <a:pt x="801743" y="385612"/>
                  <a:pt x="822341" y="392310"/>
                  <a:pt x="832514" y="382137"/>
                </a:cubicBezTo>
                <a:cubicBezTo>
                  <a:pt x="855711" y="358940"/>
                  <a:pt x="887105" y="300250"/>
                  <a:pt x="887105" y="300250"/>
                </a:cubicBezTo>
                <a:cubicBezTo>
                  <a:pt x="920331" y="399932"/>
                  <a:pt x="886487" y="375159"/>
                  <a:pt x="968991" y="395785"/>
                </a:cubicBezTo>
                <a:cubicBezTo>
                  <a:pt x="982639" y="377588"/>
                  <a:pt x="998650" y="360943"/>
                  <a:pt x="1009935" y="341194"/>
                </a:cubicBezTo>
                <a:cubicBezTo>
                  <a:pt x="1017072" y="328703"/>
                  <a:pt x="1014595" y="311484"/>
                  <a:pt x="1023582" y="300250"/>
                </a:cubicBezTo>
                <a:cubicBezTo>
                  <a:pt x="1033829" y="287442"/>
                  <a:pt x="1050878" y="282053"/>
                  <a:pt x="1064526" y="272955"/>
                </a:cubicBezTo>
                <a:cubicBezTo>
                  <a:pt x="1087272" y="277504"/>
                  <a:pt x="1114454" y="272362"/>
                  <a:pt x="1132764" y="286603"/>
                </a:cubicBezTo>
                <a:cubicBezTo>
                  <a:pt x="1158659" y="306743"/>
                  <a:pt x="1187356" y="368489"/>
                  <a:pt x="1187356" y="368489"/>
                </a:cubicBezTo>
                <a:cubicBezTo>
                  <a:pt x="1197077" y="397654"/>
                  <a:pt x="1199899" y="451480"/>
                  <a:pt x="1255594" y="395785"/>
                </a:cubicBezTo>
                <a:cubicBezTo>
                  <a:pt x="1305023" y="346356"/>
                  <a:pt x="1285921" y="321484"/>
                  <a:pt x="1310185" y="272955"/>
                </a:cubicBezTo>
                <a:cubicBezTo>
                  <a:pt x="1317520" y="258284"/>
                  <a:pt x="1328382" y="245660"/>
                  <a:pt x="1337481" y="232012"/>
                </a:cubicBezTo>
                <a:cubicBezTo>
                  <a:pt x="1342030" y="245660"/>
                  <a:pt x="1348008" y="258912"/>
                  <a:pt x="1351129" y="272955"/>
                </a:cubicBezTo>
                <a:cubicBezTo>
                  <a:pt x="1357132" y="299968"/>
                  <a:pt x="1357646" y="328104"/>
                  <a:pt x="1364776" y="354841"/>
                </a:cubicBezTo>
                <a:cubicBezTo>
                  <a:pt x="1375896" y="396542"/>
                  <a:pt x="1405720" y="477671"/>
                  <a:pt x="1405720" y="477671"/>
                </a:cubicBezTo>
                <a:cubicBezTo>
                  <a:pt x="1414818" y="459474"/>
                  <a:pt x="1428440" y="442904"/>
                  <a:pt x="1433015" y="423080"/>
                </a:cubicBezTo>
                <a:cubicBezTo>
                  <a:pt x="1457537" y="316817"/>
                  <a:pt x="1432664" y="244253"/>
                  <a:pt x="1460311" y="354841"/>
                </a:cubicBezTo>
                <a:cubicBezTo>
                  <a:pt x="1464860" y="418531"/>
                  <a:pt x="1462537" y="483088"/>
                  <a:pt x="1473959" y="545910"/>
                </a:cubicBezTo>
                <a:cubicBezTo>
                  <a:pt x="1476532" y="560064"/>
                  <a:pt x="1485033" y="519121"/>
                  <a:pt x="1487606" y="504967"/>
                </a:cubicBezTo>
                <a:cubicBezTo>
                  <a:pt x="1530199" y="270699"/>
                  <a:pt x="1478745" y="485818"/>
                  <a:pt x="1514902" y="341194"/>
                </a:cubicBezTo>
                <a:cubicBezTo>
                  <a:pt x="1519451" y="363940"/>
                  <a:pt x="1522924" y="386928"/>
                  <a:pt x="1528550" y="409432"/>
                </a:cubicBezTo>
                <a:cubicBezTo>
                  <a:pt x="1532039" y="423389"/>
                  <a:pt x="1528549" y="454925"/>
                  <a:pt x="1542197" y="450376"/>
                </a:cubicBezTo>
                <a:cubicBezTo>
                  <a:pt x="1561498" y="443943"/>
                  <a:pt x="1560394" y="413982"/>
                  <a:pt x="1569493" y="395785"/>
                </a:cubicBezTo>
                <a:cubicBezTo>
                  <a:pt x="1583141" y="400334"/>
                  <a:pt x="1597213" y="415099"/>
                  <a:pt x="1610436" y="409432"/>
                </a:cubicBezTo>
                <a:cubicBezTo>
                  <a:pt x="1696237" y="372659"/>
                  <a:pt x="1638252" y="314679"/>
                  <a:pt x="1692323" y="395785"/>
                </a:cubicBezTo>
                <a:cubicBezTo>
                  <a:pt x="1710520" y="391236"/>
                  <a:pt x="1728157" y="382137"/>
                  <a:pt x="1746914" y="382137"/>
                </a:cubicBezTo>
                <a:cubicBezTo>
                  <a:pt x="1761300" y="382137"/>
                  <a:pt x="1774025" y="391833"/>
                  <a:pt x="1787857" y="395785"/>
                </a:cubicBezTo>
                <a:cubicBezTo>
                  <a:pt x="1805892" y="400938"/>
                  <a:pt x="1824251" y="404883"/>
                  <a:pt x="1842448" y="409432"/>
                </a:cubicBezTo>
                <a:cubicBezTo>
                  <a:pt x="1899644" y="323640"/>
                  <a:pt x="1831985" y="395785"/>
                  <a:pt x="1924335" y="395785"/>
                </a:cubicBezTo>
                <a:cubicBezTo>
                  <a:pt x="1954269" y="395785"/>
                  <a:pt x="1996949" y="326261"/>
                  <a:pt x="2006221" y="313898"/>
                </a:cubicBezTo>
                <a:cubicBezTo>
                  <a:pt x="2010770" y="295701"/>
                  <a:pt x="2014479" y="277273"/>
                  <a:pt x="2019869" y="259307"/>
                </a:cubicBezTo>
                <a:cubicBezTo>
                  <a:pt x="2028137" y="231748"/>
                  <a:pt x="2047164" y="177420"/>
                  <a:pt x="2047164" y="177420"/>
                </a:cubicBezTo>
                <a:cubicBezTo>
                  <a:pt x="2051713" y="259307"/>
                  <a:pt x="2048341" y="342021"/>
                  <a:pt x="2060812" y="423080"/>
                </a:cubicBezTo>
                <a:cubicBezTo>
                  <a:pt x="2064339" y="446007"/>
                  <a:pt x="2069428" y="377485"/>
                  <a:pt x="2074460" y="354841"/>
                </a:cubicBezTo>
                <a:cubicBezTo>
                  <a:pt x="2095797" y="258827"/>
                  <a:pt x="2078955" y="339110"/>
                  <a:pt x="2101756" y="259307"/>
                </a:cubicBezTo>
                <a:cubicBezTo>
                  <a:pt x="2106909" y="241272"/>
                  <a:pt x="2110854" y="222913"/>
                  <a:pt x="2115403" y="204716"/>
                </a:cubicBezTo>
                <a:cubicBezTo>
                  <a:pt x="2119952" y="222913"/>
                  <a:pt x="2123661" y="241341"/>
                  <a:pt x="2129051" y="259307"/>
                </a:cubicBezTo>
                <a:cubicBezTo>
                  <a:pt x="2137319" y="286866"/>
                  <a:pt x="2156347" y="341194"/>
                  <a:pt x="2156347" y="341194"/>
                </a:cubicBezTo>
                <a:cubicBezTo>
                  <a:pt x="2165445" y="327546"/>
                  <a:pt x="2175504" y="314492"/>
                  <a:pt x="2183642" y="300250"/>
                </a:cubicBezTo>
                <a:cubicBezTo>
                  <a:pt x="2193736" y="282586"/>
                  <a:pt x="2191200" y="250593"/>
                  <a:pt x="2210938" y="245659"/>
                </a:cubicBezTo>
                <a:cubicBezTo>
                  <a:pt x="2226851" y="241681"/>
                  <a:pt x="2229135" y="272955"/>
                  <a:pt x="2238233" y="286603"/>
                </a:cubicBezTo>
                <a:cubicBezTo>
                  <a:pt x="2267697" y="404455"/>
                  <a:pt x="2220887" y="294469"/>
                  <a:pt x="2320120" y="327546"/>
                </a:cubicBezTo>
                <a:cubicBezTo>
                  <a:pt x="2333768" y="332095"/>
                  <a:pt x="2324780" y="357256"/>
                  <a:pt x="2333767" y="368489"/>
                </a:cubicBezTo>
                <a:cubicBezTo>
                  <a:pt x="2344014" y="381297"/>
                  <a:pt x="2361063" y="386686"/>
                  <a:pt x="2374711" y="395785"/>
                </a:cubicBezTo>
                <a:cubicBezTo>
                  <a:pt x="2383809" y="382137"/>
                  <a:pt x="2394671" y="369512"/>
                  <a:pt x="2402006" y="354841"/>
                </a:cubicBezTo>
                <a:cubicBezTo>
                  <a:pt x="2408440" y="341974"/>
                  <a:pt x="2408517" y="326388"/>
                  <a:pt x="2415654" y="313898"/>
                </a:cubicBezTo>
                <a:cubicBezTo>
                  <a:pt x="2426939" y="294149"/>
                  <a:pt x="2442949" y="277504"/>
                  <a:pt x="2456597" y="259307"/>
                </a:cubicBezTo>
                <a:cubicBezTo>
                  <a:pt x="2458996" y="266503"/>
                  <a:pt x="2481006" y="344501"/>
                  <a:pt x="2497541" y="341194"/>
                </a:cubicBezTo>
                <a:cubicBezTo>
                  <a:pt x="2504053" y="339892"/>
                  <a:pt x="2557792" y="257639"/>
                  <a:pt x="2565779" y="245659"/>
                </a:cubicBezTo>
                <a:cubicBezTo>
                  <a:pt x="2570328" y="259307"/>
                  <a:pt x="2575475" y="272770"/>
                  <a:pt x="2579427" y="286603"/>
                </a:cubicBezTo>
                <a:cubicBezTo>
                  <a:pt x="2584580" y="304638"/>
                  <a:pt x="2576298" y="332806"/>
                  <a:pt x="2593075" y="341194"/>
                </a:cubicBezTo>
                <a:cubicBezTo>
                  <a:pt x="2607746" y="348529"/>
                  <a:pt x="2618942" y="320359"/>
                  <a:pt x="2634018" y="313898"/>
                </a:cubicBezTo>
                <a:cubicBezTo>
                  <a:pt x="2651258" y="306509"/>
                  <a:pt x="2670412" y="304799"/>
                  <a:pt x="2688609" y="300250"/>
                </a:cubicBezTo>
                <a:cubicBezTo>
                  <a:pt x="2702257" y="304799"/>
                  <a:pt x="2715278" y="315682"/>
                  <a:pt x="2729553" y="313898"/>
                </a:cubicBezTo>
                <a:cubicBezTo>
                  <a:pt x="2795680" y="305633"/>
                  <a:pt x="2804661" y="280689"/>
                  <a:pt x="2838735" y="232012"/>
                </a:cubicBezTo>
                <a:cubicBezTo>
                  <a:pt x="2857548" y="205137"/>
                  <a:pt x="2893326" y="150125"/>
                  <a:pt x="2893326" y="150125"/>
                </a:cubicBezTo>
                <a:cubicBezTo>
                  <a:pt x="2897875" y="168322"/>
                  <a:pt x="2903295" y="186323"/>
                  <a:pt x="2906973" y="204716"/>
                </a:cubicBezTo>
                <a:cubicBezTo>
                  <a:pt x="2912400" y="231851"/>
                  <a:pt x="2913909" y="259757"/>
                  <a:pt x="2920621" y="286603"/>
                </a:cubicBezTo>
                <a:cubicBezTo>
                  <a:pt x="2927599" y="314516"/>
                  <a:pt x="2947917" y="368489"/>
                  <a:pt x="2947917" y="368489"/>
                </a:cubicBezTo>
                <a:cubicBezTo>
                  <a:pt x="2961565" y="336644"/>
                  <a:pt x="2979342" y="306268"/>
                  <a:pt x="2988860" y="272955"/>
                </a:cubicBezTo>
                <a:cubicBezTo>
                  <a:pt x="3043944" y="80161"/>
                  <a:pt x="2963736" y="254966"/>
                  <a:pt x="3029803" y="122829"/>
                </a:cubicBezTo>
                <a:cubicBezTo>
                  <a:pt x="3034352" y="159223"/>
                  <a:pt x="3028555" y="198496"/>
                  <a:pt x="3043451" y="232012"/>
                </a:cubicBezTo>
                <a:cubicBezTo>
                  <a:pt x="3049294" y="245158"/>
                  <a:pt x="3072688" y="254021"/>
                  <a:pt x="3084394" y="245659"/>
                </a:cubicBezTo>
                <a:cubicBezTo>
                  <a:pt x="3111088" y="226591"/>
                  <a:pt x="3138985" y="163773"/>
                  <a:pt x="3138985" y="163773"/>
                </a:cubicBezTo>
                <a:cubicBezTo>
                  <a:pt x="3148084" y="186519"/>
                  <a:pt x="3157679" y="209073"/>
                  <a:pt x="3166281" y="232012"/>
                </a:cubicBezTo>
                <a:cubicBezTo>
                  <a:pt x="3171332" y="245482"/>
                  <a:pt x="3169757" y="283128"/>
                  <a:pt x="3179929" y="272955"/>
                </a:cubicBezTo>
                <a:cubicBezTo>
                  <a:pt x="3196331" y="256552"/>
                  <a:pt x="3187950" y="227220"/>
                  <a:pt x="3193576" y="204716"/>
                </a:cubicBezTo>
                <a:cubicBezTo>
                  <a:pt x="3201608" y="172586"/>
                  <a:pt x="3212158" y="141134"/>
                  <a:pt x="3220872" y="109182"/>
                </a:cubicBezTo>
                <a:cubicBezTo>
                  <a:pt x="3225807" y="91086"/>
                  <a:pt x="3227934" y="72154"/>
                  <a:pt x="3234520" y="54591"/>
                </a:cubicBezTo>
                <a:cubicBezTo>
                  <a:pt x="3241663" y="35542"/>
                  <a:pt x="3252717" y="18197"/>
                  <a:pt x="3261815" y="0"/>
                </a:cubicBezTo>
                <a:cubicBezTo>
                  <a:pt x="3266364" y="72788"/>
                  <a:pt x="3252400" y="149177"/>
                  <a:pt x="3275463" y="218364"/>
                </a:cubicBezTo>
                <a:cubicBezTo>
                  <a:pt x="3285936" y="249784"/>
                  <a:pt x="3293242" y="154552"/>
                  <a:pt x="3302759" y="122829"/>
                </a:cubicBezTo>
                <a:cubicBezTo>
                  <a:pt x="3306893" y="109050"/>
                  <a:pt x="3311857" y="95534"/>
                  <a:pt x="3316406" y="81886"/>
                </a:cubicBezTo>
                <a:cubicBezTo>
                  <a:pt x="3330054" y="131928"/>
                  <a:pt x="3320673" y="195335"/>
                  <a:pt x="3357350" y="232012"/>
                </a:cubicBezTo>
                <a:cubicBezTo>
                  <a:pt x="3368893" y="243555"/>
                  <a:pt x="3397616" y="85271"/>
                  <a:pt x="3398293" y="81886"/>
                </a:cubicBezTo>
                <a:cubicBezTo>
                  <a:pt x="3416276" y="135834"/>
                  <a:pt x="3432244" y="164109"/>
                  <a:pt x="3398293" y="232012"/>
                </a:cubicBezTo>
                <a:cubicBezTo>
                  <a:pt x="3389195" y="250209"/>
                  <a:pt x="3361899" y="250209"/>
                  <a:pt x="3343702" y="259307"/>
                </a:cubicBezTo>
                <a:cubicBezTo>
                  <a:pt x="3270914" y="368490"/>
                  <a:pt x="3307308" y="368490"/>
                  <a:pt x="3234520" y="259307"/>
                </a:cubicBezTo>
                <a:cubicBezTo>
                  <a:pt x="3230560" y="243465"/>
                  <a:pt x="3221789" y="149666"/>
                  <a:pt x="3166281" y="177420"/>
                </a:cubicBezTo>
                <a:cubicBezTo>
                  <a:pt x="3144369" y="188376"/>
                  <a:pt x="3138985" y="245659"/>
                  <a:pt x="3138985" y="245659"/>
                </a:cubicBezTo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478973" y="4769323"/>
            <a:ext cx="987023" cy="801746"/>
          </a:xfrm>
          <a:custGeom>
            <a:avLst/>
            <a:gdLst>
              <a:gd name="connsiteX0" fmla="*/ 368490 w 1314569"/>
              <a:gd name="connsiteY0" fmla="*/ 603917 h 1072610"/>
              <a:gd name="connsiteX1" fmla="*/ 518615 w 1314569"/>
              <a:gd name="connsiteY1" fmla="*/ 562974 h 1072610"/>
              <a:gd name="connsiteX2" fmla="*/ 559559 w 1314569"/>
              <a:gd name="connsiteY2" fmla="*/ 494735 h 1072610"/>
              <a:gd name="connsiteX3" fmla="*/ 586854 w 1314569"/>
              <a:gd name="connsiteY3" fmla="*/ 412849 h 1072610"/>
              <a:gd name="connsiteX4" fmla="*/ 600502 w 1314569"/>
              <a:gd name="connsiteY4" fmla="*/ 481088 h 1072610"/>
              <a:gd name="connsiteX5" fmla="*/ 586854 w 1314569"/>
              <a:gd name="connsiteY5" fmla="*/ 562974 h 1072610"/>
              <a:gd name="connsiteX6" fmla="*/ 559559 w 1314569"/>
              <a:gd name="connsiteY6" fmla="*/ 658509 h 1072610"/>
              <a:gd name="connsiteX7" fmla="*/ 532263 w 1314569"/>
              <a:gd name="connsiteY7" fmla="*/ 603917 h 1072610"/>
              <a:gd name="connsiteX8" fmla="*/ 518615 w 1314569"/>
              <a:gd name="connsiteY8" fmla="*/ 562974 h 1072610"/>
              <a:gd name="connsiteX9" fmla="*/ 491320 w 1314569"/>
              <a:gd name="connsiteY9" fmla="*/ 467440 h 1072610"/>
              <a:gd name="connsiteX10" fmla="*/ 477672 w 1314569"/>
              <a:gd name="connsiteY10" fmla="*/ 330962 h 1072610"/>
              <a:gd name="connsiteX11" fmla="*/ 518615 w 1314569"/>
              <a:gd name="connsiteY11" fmla="*/ 358258 h 1072610"/>
              <a:gd name="connsiteX12" fmla="*/ 545911 w 1314569"/>
              <a:gd name="connsiteY12" fmla="*/ 440144 h 1072610"/>
              <a:gd name="connsiteX13" fmla="*/ 559559 w 1314569"/>
              <a:gd name="connsiteY13" fmla="*/ 276371 h 1072610"/>
              <a:gd name="connsiteX14" fmla="*/ 586854 w 1314569"/>
              <a:gd name="connsiteY14" fmla="*/ 358258 h 1072610"/>
              <a:gd name="connsiteX15" fmla="*/ 600502 w 1314569"/>
              <a:gd name="connsiteY15" fmla="*/ 262723 h 1072610"/>
              <a:gd name="connsiteX16" fmla="*/ 614150 w 1314569"/>
              <a:gd name="connsiteY16" fmla="*/ 303667 h 1072610"/>
              <a:gd name="connsiteX17" fmla="*/ 641445 w 1314569"/>
              <a:gd name="connsiteY17" fmla="*/ 167189 h 1072610"/>
              <a:gd name="connsiteX18" fmla="*/ 627797 w 1314569"/>
              <a:gd name="connsiteY18" fmla="*/ 126246 h 1072610"/>
              <a:gd name="connsiteX19" fmla="*/ 573206 w 1314569"/>
              <a:gd name="connsiteY19" fmla="*/ 249076 h 1072610"/>
              <a:gd name="connsiteX20" fmla="*/ 532263 w 1314569"/>
              <a:gd name="connsiteY20" fmla="*/ 221780 h 1072610"/>
              <a:gd name="connsiteX21" fmla="*/ 518615 w 1314569"/>
              <a:gd name="connsiteY21" fmla="*/ 71655 h 1072610"/>
              <a:gd name="connsiteX22" fmla="*/ 504968 w 1314569"/>
              <a:gd name="connsiteY22" fmla="*/ 71655 h 1072610"/>
              <a:gd name="connsiteX23" fmla="*/ 518615 w 1314569"/>
              <a:gd name="connsiteY23" fmla="*/ 153541 h 1072610"/>
              <a:gd name="connsiteX24" fmla="*/ 532263 w 1314569"/>
              <a:gd name="connsiteY24" fmla="*/ 3416 h 1072610"/>
              <a:gd name="connsiteX25" fmla="*/ 559559 w 1314569"/>
              <a:gd name="connsiteY25" fmla="*/ 44359 h 1072610"/>
              <a:gd name="connsiteX26" fmla="*/ 573206 w 1314569"/>
              <a:gd name="connsiteY26" fmla="*/ 153541 h 1072610"/>
              <a:gd name="connsiteX27" fmla="*/ 559559 w 1314569"/>
              <a:gd name="connsiteY27" fmla="*/ 112598 h 1072610"/>
              <a:gd name="connsiteX28" fmla="*/ 518615 w 1314569"/>
              <a:gd name="connsiteY28" fmla="*/ 126246 h 1072610"/>
              <a:gd name="connsiteX29" fmla="*/ 491320 w 1314569"/>
              <a:gd name="connsiteY29" fmla="*/ 44359 h 1072610"/>
              <a:gd name="connsiteX30" fmla="*/ 504968 w 1314569"/>
              <a:gd name="connsiteY30" fmla="*/ 194485 h 1072610"/>
              <a:gd name="connsiteX31" fmla="*/ 518615 w 1314569"/>
              <a:gd name="connsiteY31" fmla="*/ 317315 h 1072610"/>
              <a:gd name="connsiteX32" fmla="*/ 559559 w 1314569"/>
              <a:gd name="connsiteY32" fmla="*/ 262723 h 1072610"/>
              <a:gd name="connsiteX33" fmla="*/ 586854 w 1314569"/>
              <a:gd name="connsiteY33" fmla="*/ 453792 h 1072610"/>
              <a:gd name="connsiteX34" fmla="*/ 627797 w 1314569"/>
              <a:gd name="connsiteY34" fmla="*/ 481088 h 1072610"/>
              <a:gd name="connsiteX35" fmla="*/ 764275 w 1314569"/>
              <a:gd name="connsiteY35" fmla="*/ 440144 h 1072610"/>
              <a:gd name="connsiteX36" fmla="*/ 791571 w 1314569"/>
              <a:gd name="connsiteY36" fmla="*/ 399201 h 1072610"/>
              <a:gd name="connsiteX37" fmla="*/ 818866 w 1314569"/>
              <a:gd name="connsiteY37" fmla="*/ 303667 h 1072610"/>
              <a:gd name="connsiteX38" fmla="*/ 832514 w 1314569"/>
              <a:gd name="connsiteY38" fmla="*/ 235428 h 1072610"/>
              <a:gd name="connsiteX39" fmla="*/ 846162 w 1314569"/>
              <a:gd name="connsiteY39" fmla="*/ 180837 h 1072610"/>
              <a:gd name="connsiteX40" fmla="*/ 832514 w 1314569"/>
              <a:gd name="connsiteY40" fmla="*/ 221780 h 1072610"/>
              <a:gd name="connsiteX41" fmla="*/ 805218 w 1314569"/>
              <a:gd name="connsiteY41" fmla="*/ 276371 h 1072610"/>
              <a:gd name="connsiteX42" fmla="*/ 723332 w 1314569"/>
              <a:gd name="connsiteY42" fmla="*/ 344610 h 1072610"/>
              <a:gd name="connsiteX43" fmla="*/ 846162 w 1314569"/>
              <a:gd name="connsiteY43" fmla="*/ 385553 h 1072610"/>
              <a:gd name="connsiteX44" fmla="*/ 914400 w 1314569"/>
              <a:gd name="connsiteY44" fmla="*/ 358258 h 1072610"/>
              <a:gd name="connsiteX45" fmla="*/ 955344 w 1314569"/>
              <a:gd name="connsiteY45" fmla="*/ 344610 h 1072610"/>
              <a:gd name="connsiteX46" fmla="*/ 900753 w 1314569"/>
              <a:gd name="connsiteY46" fmla="*/ 440144 h 1072610"/>
              <a:gd name="connsiteX47" fmla="*/ 859809 w 1314569"/>
              <a:gd name="connsiteY47" fmla="*/ 467440 h 1072610"/>
              <a:gd name="connsiteX48" fmla="*/ 764275 w 1314569"/>
              <a:gd name="connsiteY48" fmla="*/ 522031 h 1072610"/>
              <a:gd name="connsiteX49" fmla="*/ 791571 w 1314569"/>
              <a:gd name="connsiteY49" fmla="*/ 385553 h 1072610"/>
              <a:gd name="connsiteX50" fmla="*/ 818866 w 1314569"/>
              <a:gd name="connsiteY50" fmla="*/ 344610 h 1072610"/>
              <a:gd name="connsiteX51" fmla="*/ 777923 w 1314569"/>
              <a:gd name="connsiteY51" fmla="*/ 371906 h 1072610"/>
              <a:gd name="connsiteX52" fmla="*/ 900753 w 1314569"/>
              <a:gd name="connsiteY52" fmla="*/ 290019 h 1072610"/>
              <a:gd name="connsiteX53" fmla="*/ 982639 w 1314569"/>
              <a:gd name="connsiteY53" fmla="*/ 262723 h 1072610"/>
              <a:gd name="connsiteX54" fmla="*/ 1064526 w 1314569"/>
              <a:gd name="connsiteY54" fmla="*/ 208132 h 1072610"/>
              <a:gd name="connsiteX55" fmla="*/ 1132765 w 1314569"/>
              <a:gd name="connsiteY55" fmla="*/ 167189 h 1072610"/>
              <a:gd name="connsiteX56" fmla="*/ 1255594 w 1314569"/>
              <a:gd name="connsiteY56" fmla="*/ 98950 h 1072610"/>
              <a:gd name="connsiteX57" fmla="*/ 1310185 w 1314569"/>
              <a:gd name="connsiteY57" fmla="*/ 58007 h 1072610"/>
              <a:gd name="connsiteX58" fmla="*/ 1160060 w 1314569"/>
              <a:gd name="connsiteY58" fmla="*/ 126246 h 1072610"/>
              <a:gd name="connsiteX59" fmla="*/ 1009935 w 1314569"/>
              <a:gd name="connsiteY59" fmla="*/ 221780 h 1072610"/>
              <a:gd name="connsiteX60" fmla="*/ 900753 w 1314569"/>
              <a:gd name="connsiteY60" fmla="*/ 249076 h 1072610"/>
              <a:gd name="connsiteX61" fmla="*/ 818866 w 1314569"/>
              <a:gd name="connsiteY61" fmla="*/ 290019 h 1072610"/>
              <a:gd name="connsiteX62" fmla="*/ 859809 w 1314569"/>
              <a:gd name="connsiteY62" fmla="*/ 167189 h 1072610"/>
              <a:gd name="connsiteX63" fmla="*/ 900753 w 1314569"/>
              <a:gd name="connsiteY63" fmla="*/ 126246 h 1072610"/>
              <a:gd name="connsiteX64" fmla="*/ 928048 w 1314569"/>
              <a:gd name="connsiteY64" fmla="*/ 85303 h 1072610"/>
              <a:gd name="connsiteX65" fmla="*/ 900753 w 1314569"/>
              <a:gd name="connsiteY65" fmla="*/ 126246 h 1072610"/>
              <a:gd name="connsiteX66" fmla="*/ 928048 w 1314569"/>
              <a:gd name="connsiteY66" fmla="*/ 126246 h 1072610"/>
              <a:gd name="connsiteX67" fmla="*/ 941696 w 1314569"/>
              <a:gd name="connsiteY67" fmla="*/ 126246 h 1072610"/>
              <a:gd name="connsiteX68" fmla="*/ 900753 w 1314569"/>
              <a:gd name="connsiteY68" fmla="*/ 180837 h 1072610"/>
              <a:gd name="connsiteX69" fmla="*/ 859809 w 1314569"/>
              <a:gd name="connsiteY69" fmla="*/ 221780 h 1072610"/>
              <a:gd name="connsiteX70" fmla="*/ 914400 w 1314569"/>
              <a:gd name="connsiteY70" fmla="*/ 180837 h 1072610"/>
              <a:gd name="connsiteX71" fmla="*/ 955344 w 1314569"/>
              <a:gd name="connsiteY71" fmla="*/ 167189 h 1072610"/>
              <a:gd name="connsiteX72" fmla="*/ 982639 w 1314569"/>
              <a:gd name="connsiteY72" fmla="*/ 126246 h 1072610"/>
              <a:gd name="connsiteX73" fmla="*/ 1023582 w 1314569"/>
              <a:gd name="connsiteY73" fmla="*/ 98950 h 1072610"/>
              <a:gd name="connsiteX74" fmla="*/ 873457 w 1314569"/>
              <a:gd name="connsiteY74" fmla="*/ 208132 h 1072610"/>
              <a:gd name="connsiteX75" fmla="*/ 818866 w 1314569"/>
              <a:gd name="connsiteY75" fmla="*/ 249076 h 1072610"/>
              <a:gd name="connsiteX76" fmla="*/ 777923 w 1314569"/>
              <a:gd name="connsiteY76" fmla="*/ 276371 h 1072610"/>
              <a:gd name="connsiteX77" fmla="*/ 736979 w 1314569"/>
              <a:gd name="connsiteY77" fmla="*/ 290019 h 1072610"/>
              <a:gd name="connsiteX78" fmla="*/ 791571 w 1314569"/>
              <a:gd name="connsiteY78" fmla="*/ 276371 h 1072610"/>
              <a:gd name="connsiteX79" fmla="*/ 846162 w 1314569"/>
              <a:gd name="connsiteY79" fmla="*/ 235428 h 1072610"/>
              <a:gd name="connsiteX80" fmla="*/ 791571 w 1314569"/>
              <a:gd name="connsiteY80" fmla="*/ 249076 h 1072610"/>
              <a:gd name="connsiteX81" fmla="*/ 750627 w 1314569"/>
              <a:gd name="connsiteY81" fmla="*/ 276371 h 1072610"/>
              <a:gd name="connsiteX82" fmla="*/ 764275 w 1314569"/>
              <a:gd name="connsiteY82" fmla="*/ 221780 h 1072610"/>
              <a:gd name="connsiteX83" fmla="*/ 641445 w 1314569"/>
              <a:gd name="connsiteY83" fmla="*/ 290019 h 1072610"/>
              <a:gd name="connsiteX84" fmla="*/ 777923 w 1314569"/>
              <a:gd name="connsiteY84" fmla="*/ 235428 h 1072610"/>
              <a:gd name="connsiteX85" fmla="*/ 887105 w 1314569"/>
              <a:gd name="connsiteY85" fmla="*/ 194485 h 1072610"/>
              <a:gd name="connsiteX86" fmla="*/ 846162 w 1314569"/>
              <a:gd name="connsiteY86" fmla="*/ 303667 h 1072610"/>
              <a:gd name="connsiteX87" fmla="*/ 818866 w 1314569"/>
              <a:gd name="connsiteY87" fmla="*/ 371906 h 1072610"/>
              <a:gd name="connsiteX88" fmla="*/ 764275 w 1314569"/>
              <a:gd name="connsiteY88" fmla="*/ 453792 h 1072610"/>
              <a:gd name="connsiteX89" fmla="*/ 873457 w 1314569"/>
              <a:gd name="connsiteY89" fmla="*/ 371906 h 1072610"/>
              <a:gd name="connsiteX90" fmla="*/ 928048 w 1314569"/>
              <a:gd name="connsiteY90" fmla="*/ 330962 h 1072610"/>
              <a:gd name="connsiteX91" fmla="*/ 955344 w 1314569"/>
              <a:gd name="connsiteY91" fmla="*/ 371906 h 1072610"/>
              <a:gd name="connsiteX92" fmla="*/ 873457 w 1314569"/>
              <a:gd name="connsiteY92" fmla="*/ 440144 h 1072610"/>
              <a:gd name="connsiteX93" fmla="*/ 859809 w 1314569"/>
              <a:gd name="connsiteY93" fmla="*/ 358258 h 1072610"/>
              <a:gd name="connsiteX94" fmla="*/ 818866 w 1314569"/>
              <a:gd name="connsiteY94" fmla="*/ 453792 h 1072610"/>
              <a:gd name="connsiteX95" fmla="*/ 846162 w 1314569"/>
              <a:gd name="connsiteY95" fmla="*/ 522031 h 1072610"/>
              <a:gd name="connsiteX96" fmla="*/ 1119117 w 1314569"/>
              <a:gd name="connsiteY96" fmla="*/ 494735 h 1072610"/>
              <a:gd name="connsiteX97" fmla="*/ 1050878 w 1314569"/>
              <a:gd name="connsiteY97" fmla="*/ 481088 h 1072610"/>
              <a:gd name="connsiteX98" fmla="*/ 996287 w 1314569"/>
              <a:gd name="connsiteY98" fmla="*/ 467440 h 1072610"/>
              <a:gd name="connsiteX99" fmla="*/ 859809 w 1314569"/>
              <a:gd name="connsiteY99" fmla="*/ 453792 h 1072610"/>
              <a:gd name="connsiteX100" fmla="*/ 791571 w 1314569"/>
              <a:gd name="connsiteY100" fmla="*/ 440144 h 1072610"/>
              <a:gd name="connsiteX101" fmla="*/ 832514 w 1314569"/>
              <a:gd name="connsiteY101" fmla="*/ 412849 h 1072610"/>
              <a:gd name="connsiteX102" fmla="*/ 1009935 w 1314569"/>
              <a:gd name="connsiteY102" fmla="*/ 426497 h 1072610"/>
              <a:gd name="connsiteX103" fmla="*/ 1091821 w 1314569"/>
              <a:gd name="connsiteY103" fmla="*/ 481088 h 1072610"/>
              <a:gd name="connsiteX104" fmla="*/ 1132765 w 1314569"/>
              <a:gd name="connsiteY104" fmla="*/ 494735 h 1072610"/>
              <a:gd name="connsiteX105" fmla="*/ 1201003 w 1314569"/>
              <a:gd name="connsiteY105" fmla="*/ 644861 h 1072610"/>
              <a:gd name="connsiteX106" fmla="*/ 1214651 w 1314569"/>
              <a:gd name="connsiteY106" fmla="*/ 549326 h 1072610"/>
              <a:gd name="connsiteX107" fmla="*/ 1241947 w 1314569"/>
              <a:gd name="connsiteY107" fmla="*/ 603917 h 1072610"/>
              <a:gd name="connsiteX108" fmla="*/ 1269242 w 1314569"/>
              <a:gd name="connsiteY108" fmla="*/ 508383 h 1072610"/>
              <a:gd name="connsiteX109" fmla="*/ 1255594 w 1314569"/>
              <a:gd name="connsiteY109" fmla="*/ 685804 h 1072610"/>
              <a:gd name="connsiteX110" fmla="*/ 1241947 w 1314569"/>
              <a:gd name="connsiteY110" fmla="*/ 726747 h 1072610"/>
              <a:gd name="connsiteX111" fmla="*/ 1228299 w 1314569"/>
              <a:gd name="connsiteY111" fmla="*/ 685804 h 1072610"/>
              <a:gd name="connsiteX112" fmla="*/ 1214651 w 1314569"/>
              <a:gd name="connsiteY112" fmla="*/ 494735 h 1072610"/>
              <a:gd name="connsiteX113" fmla="*/ 1187356 w 1314569"/>
              <a:gd name="connsiteY113" fmla="*/ 590270 h 1072610"/>
              <a:gd name="connsiteX114" fmla="*/ 1160060 w 1314569"/>
              <a:gd name="connsiteY114" fmla="*/ 685804 h 1072610"/>
              <a:gd name="connsiteX115" fmla="*/ 1146412 w 1314569"/>
              <a:gd name="connsiteY115" fmla="*/ 522031 h 1072610"/>
              <a:gd name="connsiteX116" fmla="*/ 1132765 w 1314569"/>
              <a:gd name="connsiteY116" fmla="*/ 590270 h 1072610"/>
              <a:gd name="connsiteX117" fmla="*/ 1091821 w 1314569"/>
              <a:gd name="connsiteY117" fmla="*/ 562974 h 1072610"/>
              <a:gd name="connsiteX118" fmla="*/ 1050878 w 1314569"/>
              <a:gd name="connsiteY118" fmla="*/ 412849 h 1072610"/>
              <a:gd name="connsiteX119" fmla="*/ 1023582 w 1314569"/>
              <a:gd name="connsiteY119" fmla="*/ 508383 h 1072610"/>
              <a:gd name="connsiteX120" fmla="*/ 1009935 w 1314569"/>
              <a:gd name="connsiteY120" fmla="*/ 590270 h 1072610"/>
              <a:gd name="connsiteX121" fmla="*/ 1037230 w 1314569"/>
              <a:gd name="connsiteY121" fmla="*/ 1067941 h 1072610"/>
              <a:gd name="connsiteX122" fmla="*/ 1050878 w 1314569"/>
              <a:gd name="connsiteY122" fmla="*/ 999703 h 1072610"/>
              <a:gd name="connsiteX123" fmla="*/ 1064526 w 1314569"/>
              <a:gd name="connsiteY123" fmla="*/ 958759 h 1072610"/>
              <a:gd name="connsiteX124" fmla="*/ 1091821 w 1314569"/>
              <a:gd name="connsiteY124" fmla="*/ 849577 h 1072610"/>
              <a:gd name="connsiteX125" fmla="*/ 1105469 w 1314569"/>
              <a:gd name="connsiteY125" fmla="*/ 794986 h 1072610"/>
              <a:gd name="connsiteX126" fmla="*/ 1064526 w 1314569"/>
              <a:gd name="connsiteY126" fmla="*/ 931464 h 1072610"/>
              <a:gd name="connsiteX127" fmla="*/ 1050878 w 1314569"/>
              <a:gd name="connsiteY127" fmla="*/ 876873 h 1072610"/>
              <a:gd name="connsiteX128" fmla="*/ 1037230 w 1314569"/>
              <a:gd name="connsiteY128" fmla="*/ 835929 h 1072610"/>
              <a:gd name="connsiteX129" fmla="*/ 1023582 w 1314569"/>
              <a:gd name="connsiteY129" fmla="*/ 876873 h 1072610"/>
              <a:gd name="connsiteX130" fmla="*/ 1009935 w 1314569"/>
              <a:gd name="connsiteY130" fmla="*/ 835929 h 1072610"/>
              <a:gd name="connsiteX131" fmla="*/ 996287 w 1314569"/>
              <a:gd name="connsiteY131" fmla="*/ 699452 h 1072610"/>
              <a:gd name="connsiteX132" fmla="*/ 982639 w 1314569"/>
              <a:gd name="connsiteY132" fmla="*/ 781338 h 1072610"/>
              <a:gd name="connsiteX133" fmla="*/ 968991 w 1314569"/>
              <a:gd name="connsiteY133" fmla="*/ 658509 h 1072610"/>
              <a:gd name="connsiteX134" fmla="*/ 955344 w 1314569"/>
              <a:gd name="connsiteY134" fmla="*/ 617565 h 1072610"/>
              <a:gd name="connsiteX135" fmla="*/ 941696 w 1314569"/>
              <a:gd name="connsiteY135" fmla="*/ 658509 h 1072610"/>
              <a:gd name="connsiteX136" fmla="*/ 928048 w 1314569"/>
              <a:gd name="connsiteY136" fmla="*/ 617565 h 1072610"/>
              <a:gd name="connsiteX137" fmla="*/ 914400 w 1314569"/>
              <a:gd name="connsiteY137" fmla="*/ 508383 h 1072610"/>
              <a:gd name="connsiteX138" fmla="*/ 900753 w 1314569"/>
              <a:gd name="connsiteY138" fmla="*/ 549326 h 1072610"/>
              <a:gd name="connsiteX139" fmla="*/ 887105 w 1314569"/>
              <a:gd name="connsiteY139" fmla="*/ 603917 h 1072610"/>
              <a:gd name="connsiteX140" fmla="*/ 832514 w 1314569"/>
              <a:gd name="connsiteY140" fmla="*/ 685804 h 1072610"/>
              <a:gd name="connsiteX141" fmla="*/ 791571 w 1314569"/>
              <a:gd name="connsiteY141" fmla="*/ 658509 h 1072610"/>
              <a:gd name="connsiteX142" fmla="*/ 777923 w 1314569"/>
              <a:gd name="connsiteY142" fmla="*/ 699452 h 1072610"/>
              <a:gd name="connsiteX143" fmla="*/ 764275 w 1314569"/>
              <a:gd name="connsiteY143" fmla="*/ 658509 h 1072610"/>
              <a:gd name="connsiteX144" fmla="*/ 709684 w 1314569"/>
              <a:gd name="connsiteY144" fmla="*/ 631213 h 1072610"/>
              <a:gd name="connsiteX145" fmla="*/ 668741 w 1314569"/>
              <a:gd name="connsiteY145" fmla="*/ 617565 h 1072610"/>
              <a:gd name="connsiteX146" fmla="*/ 614150 w 1314569"/>
              <a:gd name="connsiteY146" fmla="*/ 740395 h 1072610"/>
              <a:gd name="connsiteX147" fmla="*/ 627797 w 1314569"/>
              <a:gd name="connsiteY147" fmla="*/ 658509 h 1072610"/>
              <a:gd name="connsiteX148" fmla="*/ 709684 w 1314569"/>
              <a:gd name="connsiteY148" fmla="*/ 535679 h 1072610"/>
              <a:gd name="connsiteX149" fmla="*/ 723332 w 1314569"/>
              <a:gd name="connsiteY149" fmla="*/ 494735 h 1072610"/>
              <a:gd name="connsiteX150" fmla="*/ 736979 w 1314569"/>
              <a:gd name="connsiteY150" fmla="*/ 549326 h 1072610"/>
              <a:gd name="connsiteX151" fmla="*/ 709684 w 1314569"/>
              <a:gd name="connsiteY151" fmla="*/ 631213 h 1072610"/>
              <a:gd name="connsiteX152" fmla="*/ 641445 w 1314569"/>
              <a:gd name="connsiteY152" fmla="*/ 781338 h 1072610"/>
              <a:gd name="connsiteX153" fmla="*/ 627797 w 1314569"/>
              <a:gd name="connsiteY153" fmla="*/ 849577 h 1072610"/>
              <a:gd name="connsiteX154" fmla="*/ 614150 w 1314569"/>
              <a:gd name="connsiteY154" fmla="*/ 808634 h 1072610"/>
              <a:gd name="connsiteX155" fmla="*/ 627797 w 1314569"/>
              <a:gd name="connsiteY155" fmla="*/ 767691 h 1072610"/>
              <a:gd name="connsiteX156" fmla="*/ 655093 w 1314569"/>
              <a:gd name="connsiteY156" fmla="*/ 672156 h 1072610"/>
              <a:gd name="connsiteX157" fmla="*/ 696036 w 1314569"/>
              <a:gd name="connsiteY157" fmla="*/ 658509 h 1072610"/>
              <a:gd name="connsiteX158" fmla="*/ 736979 w 1314569"/>
              <a:gd name="connsiteY158" fmla="*/ 631213 h 1072610"/>
              <a:gd name="connsiteX159" fmla="*/ 764275 w 1314569"/>
              <a:gd name="connsiteY159" fmla="*/ 590270 h 1072610"/>
              <a:gd name="connsiteX160" fmla="*/ 696036 w 1314569"/>
              <a:gd name="connsiteY160" fmla="*/ 685804 h 1072610"/>
              <a:gd name="connsiteX161" fmla="*/ 668741 w 1314569"/>
              <a:gd name="connsiteY161" fmla="*/ 644861 h 1072610"/>
              <a:gd name="connsiteX162" fmla="*/ 655093 w 1314569"/>
              <a:gd name="connsiteY162" fmla="*/ 576622 h 1072610"/>
              <a:gd name="connsiteX163" fmla="*/ 532263 w 1314569"/>
              <a:gd name="connsiteY163" fmla="*/ 617565 h 1072610"/>
              <a:gd name="connsiteX164" fmla="*/ 354842 w 1314569"/>
              <a:gd name="connsiteY164" fmla="*/ 508383 h 1072610"/>
              <a:gd name="connsiteX165" fmla="*/ 286603 w 1314569"/>
              <a:gd name="connsiteY165" fmla="*/ 522031 h 1072610"/>
              <a:gd name="connsiteX166" fmla="*/ 272956 w 1314569"/>
              <a:gd name="connsiteY166" fmla="*/ 494735 h 1072610"/>
              <a:gd name="connsiteX167" fmla="*/ 300251 w 1314569"/>
              <a:gd name="connsiteY167" fmla="*/ 453792 h 1072610"/>
              <a:gd name="connsiteX168" fmla="*/ 286603 w 1314569"/>
              <a:gd name="connsiteY168" fmla="*/ 412849 h 1072610"/>
              <a:gd name="connsiteX169" fmla="*/ 245660 w 1314569"/>
              <a:gd name="connsiteY169" fmla="*/ 385553 h 1072610"/>
              <a:gd name="connsiteX170" fmla="*/ 259308 w 1314569"/>
              <a:gd name="connsiteY170" fmla="*/ 440144 h 1072610"/>
              <a:gd name="connsiteX171" fmla="*/ 272956 w 1314569"/>
              <a:gd name="connsiteY171" fmla="*/ 508383 h 1072610"/>
              <a:gd name="connsiteX172" fmla="*/ 245660 w 1314569"/>
              <a:gd name="connsiteY172" fmla="*/ 467440 h 1072610"/>
              <a:gd name="connsiteX173" fmla="*/ 163774 w 1314569"/>
              <a:gd name="connsiteY173" fmla="*/ 412849 h 1072610"/>
              <a:gd name="connsiteX174" fmla="*/ 272956 w 1314569"/>
              <a:gd name="connsiteY174" fmla="*/ 481088 h 1072610"/>
              <a:gd name="connsiteX175" fmla="*/ 313899 w 1314569"/>
              <a:gd name="connsiteY175" fmla="*/ 494735 h 1072610"/>
              <a:gd name="connsiteX176" fmla="*/ 204717 w 1314569"/>
              <a:gd name="connsiteY176" fmla="*/ 481088 h 1072610"/>
              <a:gd name="connsiteX177" fmla="*/ 109182 w 1314569"/>
              <a:gd name="connsiteY177" fmla="*/ 453792 h 1072610"/>
              <a:gd name="connsiteX178" fmla="*/ 68239 w 1314569"/>
              <a:gd name="connsiteY178" fmla="*/ 426497 h 1072610"/>
              <a:gd name="connsiteX179" fmla="*/ 232012 w 1314569"/>
              <a:gd name="connsiteY179" fmla="*/ 440144 h 1072610"/>
              <a:gd name="connsiteX180" fmla="*/ 272956 w 1314569"/>
              <a:gd name="connsiteY180" fmla="*/ 453792 h 1072610"/>
              <a:gd name="connsiteX181" fmla="*/ 313899 w 1314569"/>
              <a:gd name="connsiteY181" fmla="*/ 481088 h 1072610"/>
              <a:gd name="connsiteX182" fmla="*/ 272956 w 1314569"/>
              <a:gd name="connsiteY182" fmla="*/ 467440 h 1072610"/>
              <a:gd name="connsiteX183" fmla="*/ 232012 w 1314569"/>
              <a:gd name="connsiteY183" fmla="*/ 440144 h 1072610"/>
              <a:gd name="connsiteX184" fmla="*/ 191069 w 1314569"/>
              <a:gd name="connsiteY184" fmla="*/ 426497 h 1072610"/>
              <a:gd name="connsiteX185" fmla="*/ 150126 w 1314569"/>
              <a:gd name="connsiteY185" fmla="*/ 399201 h 1072610"/>
              <a:gd name="connsiteX186" fmla="*/ 191069 w 1314569"/>
              <a:gd name="connsiteY186" fmla="*/ 385553 h 1072610"/>
              <a:gd name="connsiteX187" fmla="*/ 95535 w 1314569"/>
              <a:gd name="connsiteY187" fmla="*/ 399201 h 1072610"/>
              <a:gd name="connsiteX188" fmla="*/ 136478 w 1314569"/>
              <a:gd name="connsiteY188" fmla="*/ 412849 h 1072610"/>
              <a:gd name="connsiteX189" fmla="*/ 191069 w 1314569"/>
              <a:gd name="connsiteY189" fmla="*/ 426497 h 1072610"/>
              <a:gd name="connsiteX190" fmla="*/ 232012 w 1314569"/>
              <a:gd name="connsiteY190" fmla="*/ 453792 h 1072610"/>
              <a:gd name="connsiteX191" fmla="*/ 286603 w 1314569"/>
              <a:gd name="connsiteY191" fmla="*/ 467440 h 1072610"/>
              <a:gd name="connsiteX192" fmla="*/ 368490 w 1314569"/>
              <a:gd name="connsiteY192" fmla="*/ 494735 h 1072610"/>
              <a:gd name="connsiteX193" fmla="*/ 423081 w 1314569"/>
              <a:gd name="connsiteY193" fmla="*/ 590270 h 1072610"/>
              <a:gd name="connsiteX194" fmla="*/ 450377 w 1314569"/>
              <a:gd name="connsiteY194" fmla="*/ 549326 h 1072610"/>
              <a:gd name="connsiteX195" fmla="*/ 423081 w 1314569"/>
              <a:gd name="connsiteY195" fmla="*/ 399201 h 1072610"/>
              <a:gd name="connsiteX196" fmla="*/ 354842 w 1314569"/>
              <a:gd name="connsiteY196" fmla="*/ 481088 h 1072610"/>
              <a:gd name="connsiteX197" fmla="*/ 382138 w 1314569"/>
              <a:gd name="connsiteY197" fmla="*/ 808634 h 1072610"/>
              <a:gd name="connsiteX198" fmla="*/ 477672 w 1314569"/>
              <a:gd name="connsiteY198" fmla="*/ 781338 h 1072610"/>
              <a:gd name="connsiteX199" fmla="*/ 518615 w 1314569"/>
              <a:gd name="connsiteY199" fmla="*/ 754043 h 1072610"/>
              <a:gd name="connsiteX200" fmla="*/ 559559 w 1314569"/>
              <a:gd name="connsiteY200" fmla="*/ 740395 h 1072610"/>
              <a:gd name="connsiteX201" fmla="*/ 600502 w 1314569"/>
              <a:gd name="connsiteY201" fmla="*/ 699452 h 1072610"/>
              <a:gd name="connsiteX202" fmla="*/ 682388 w 1314569"/>
              <a:gd name="connsiteY202" fmla="*/ 631213 h 1072610"/>
              <a:gd name="connsiteX203" fmla="*/ 668741 w 1314569"/>
              <a:gd name="connsiteY203" fmla="*/ 562974 h 1072610"/>
              <a:gd name="connsiteX204" fmla="*/ 532263 w 1314569"/>
              <a:gd name="connsiteY204" fmla="*/ 644861 h 1072610"/>
              <a:gd name="connsiteX205" fmla="*/ 477672 w 1314569"/>
              <a:gd name="connsiteY205" fmla="*/ 672156 h 1072610"/>
              <a:gd name="connsiteX206" fmla="*/ 436729 w 1314569"/>
              <a:gd name="connsiteY206" fmla="*/ 685804 h 1072610"/>
              <a:gd name="connsiteX207" fmla="*/ 354842 w 1314569"/>
              <a:gd name="connsiteY207" fmla="*/ 740395 h 1072610"/>
              <a:gd name="connsiteX208" fmla="*/ 395785 w 1314569"/>
              <a:gd name="connsiteY208" fmla="*/ 713100 h 1072610"/>
              <a:gd name="connsiteX209" fmla="*/ 491320 w 1314569"/>
              <a:gd name="connsiteY209" fmla="*/ 658509 h 1072610"/>
              <a:gd name="connsiteX210" fmla="*/ 545911 w 1314569"/>
              <a:gd name="connsiteY210" fmla="*/ 644861 h 1072610"/>
              <a:gd name="connsiteX211" fmla="*/ 614150 w 1314569"/>
              <a:gd name="connsiteY211" fmla="*/ 603917 h 1072610"/>
              <a:gd name="connsiteX212" fmla="*/ 655093 w 1314569"/>
              <a:gd name="connsiteY212" fmla="*/ 590270 h 1072610"/>
              <a:gd name="connsiteX213" fmla="*/ 559559 w 1314569"/>
              <a:gd name="connsiteY213" fmla="*/ 617565 h 1072610"/>
              <a:gd name="connsiteX214" fmla="*/ 491320 w 1314569"/>
              <a:gd name="connsiteY214" fmla="*/ 631213 h 1072610"/>
              <a:gd name="connsiteX215" fmla="*/ 450377 w 1314569"/>
              <a:gd name="connsiteY215" fmla="*/ 644861 h 1072610"/>
              <a:gd name="connsiteX216" fmla="*/ 395785 w 1314569"/>
              <a:gd name="connsiteY216" fmla="*/ 658509 h 1072610"/>
              <a:gd name="connsiteX217" fmla="*/ 232012 w 1314569"/>
              <a:gd name="connsiteY217" fmla="*/ 644861 h 1072610"/>
              <a:gd name="connsiteX218" fmla="*/ 286603 w 1314569"/>
              <a:gd name="connsiteY218" fmla="*/ 603917 h 1072610"/>
              <a:gd name="connsiteX219" fmla="*/ 259308 w 1314569"/>
              <a:gd name="connsiteY219" fmla="*/ 685804 h 1072610"/>
              <a:gd name="connsiteX220" fmla="*/ 368490 w 1314569"/>
              <a:gd name="connsiteY220" fmla="*/ 672156 h 1072610"/>
              <a:gd name="connsiteX221" fmla="*/ 272956 w 1314569"/>
              <a:gd name="connsiteY221" fmla="*/ 699452 h 1072610"/>
              <a:gd name="connsiteX222" fmla="*/ 122830 w 1314569"/>
              <a:gd name="connsiteY222" fmla="*/ 754043 h 1072610"/>
              <a:gd name="connsiteX223" fmla="*/ 163774 w 1314569"/>
              <a:gd name="connsiteY223" fmla="*/ 767691 h 1072610"/>
              <a:gd name="connsiteX224" fmla="*/ 286603 w 1314569"/>
              <a:gd name="connsiteY224" fmla="*/ 726747 h 1072610"/>
              <a:gd name="connsiteX225" fmla="*/ 341194 w 1314569"/>
              <a:gd name="connsiteY225" fmla="*/ 713100 h 1072610"/>
              <a:gd name="connsiteX226" fmla="*/ 382138 w 1314569"/>
              <a:gd name="connsiteY226" fmla="*/ 685804 h 1072610"/>
              <a:gd name="connsiteX227" fmla="*/ 354842 w 1314569"/>
              <a:gd name="connsiteY227" fmla="*/ 740395 h 1072610"/>
              <a:gd name="connsiteX228" fmla="*/ 191069 w 1314569"/>
              <a:gd name="connsiteY228" fmla="*/ 754043 h 1072610"/>
              <a:gd name="connsiteX229" fmla="*/ 136478 w 1314569"/>
              <a:gd name="connsiteY229" fmla="*/ 767691 h 1072610"/>
              <a:gd name="connsiteX230" fmla="*/ 95535 w 1314569"/>
              <a:gd name="connsiteY230" fmla="*/ 808634 h 1072610"/>
              <a:gd name="connsiteX231" fmla="*/ 40944 w 1314569"/>
              <a:gd name="connsiteY231" fmla="*/ 931464 h 1072610"/>
              <a:gd name="connsiteX232" fmla="*/ 27296 w 1314569"/>
              <a:gd name="connsiteY232" fmla="*/ 972407 h 1072610"/>
              <a:gd name="connsiteX233" fmla="*/ 0 w 1314569"/>
              <a:gd name="connsiteY233" fmla="*/ 1013350 h 1072610"/>
              <a:gd name="connsiteX234" fmla="*/ 40944 w 1314569"/>
              <a:gd name="connsiteY234" fmla="*/ 1026998 h 1072610"/>
              <a:gd name="connsiteX235" fmla="*/ 109182 w 1314569"/>
              <a:gd name="connsiteY235" fmla="*/ 1013350 h 1072610"/>
              <a:gd name="connsiteX236" fmla="*/ 191069 w 1314569"/>
              <a:gd name="connsiteY236" fmla="*/ 986055 h 1072610"/>
              <a:gd name="connsiteX237" fmla="*/ 232012 w 1314569"/>
              <a:gd name="connsiteY237" fmla="*/ 972407 h 1072610"/>
              <a:gd name="connsiteX238" fmla="*/ 286603 w 1314569"/>
              <a:gd name="connsiteY238" fmla="*/ 945112 h 1072610"/>
              <a:gd name="connsiteX239" fmla="*/ 245660 w 1314569"/>
              <a:gd name="connsiteY239" fmla="*/ 904168 h 1072610"/>
              <a:gd name="connsiteX240" fmla="*/ 341194 w 1314569"/>
              <a:gd name="connsiteY240" fmla="*/ 794986 h 1072610"/>
              <a:gd name="connsiteX241" fmla="*/ 382138 w 1314569"/>
              <a:gd name="connsiteY241" fmla="*/ 781338 h 1072610"/>
              <a:gd name="connsiteX242" fmla="*/ 477672 w 1314569"/>
              <a:gd name="connsiteY242" fmla="*/ 754043 h 1072610"/>
              <a:gd name="connsiteX243" fmla="*/ 559559 w 1314569"/>
              <a:gd name="connsiteY243" fmla="*/ 726747 h 1072610"/>
              <a:gd name="connsiteX244" fmla="*/ 491320 w 1314569"/>
              <a:gd name="connsiteY244" fmla="*/ 754043 h 1072610"/>
              <a:gd name="connsiteX245" fmla="*/ 382138 w 1314569"/>
              <a:gd name="connsiteY245" fmla="*/ 767691 h 1072610"/>
              <a:gd name="connsiteX246" fmla="*/ 218365 w 1314569"/>
              <a:gd name="connsiteY246" fmla="*/ 849577 h 1072610"/>
              <a:gd name="connsiteX247" fmla="*/ 177421 w 1314569"/>
              <a:gd name="connsiteY247" fmla="*/ 863225 h 1072610"/>
              <a:gd name="connsiteX248" fmla="*/ 245660 w 1314569"/>
              <a:gd name="connsiteY248" fmla="*/ 876873 h 1072610"/>
              <a:gd name="connsiteX249" fmla="*/ 204717 w 1314569"/>
              <a:gd name="connsiteY249" fmla="*/ 917816 h 1072610"/>
              <a:gd name="connsiteX250" fmla="*/ 395785 w 1314569"/>
              <a:gd name="connsiteY250" fmla="*/ 890520 h 1072610"/>
              <a:gd name="connsiteX251" fmla="*/ 682388 w 1314569"/>
              <a:gd name="connsiteY251" fmla="*/ 822282 h 1072610"/>
              <a:gd name="connsiteX252" fmla="*/ 723332 w 1314569"/>
              <a:gd name="connsiteY252" fmla="*/ 794986 h 1072610"/>
              <a:gd name="connsiteX253" fmla="*/ 764275 w 1314569"/>
              <a:gd name="connsiteY253" fmla="*/ 781338 h 1072610"/>
              <a:gd name="connsiteX254" fmla="*/ 573206 w 1314569"/>
              <a:gd name="connsiteY254" fmla="*/ 822282 h 1072610"/>
              <a:gd name="connsiteX255" fmla="*/ 464024 w 1314569"/>
              <a:gd name="connsiteY255" fmla="*/ 849577 h 1072610"/>
              <a:gd name="connsiteX256" fmla="*/ 409433 w 1314569"/>
              <a:gd name="connsiteY256" fmla="*/ 863225 h 1072610"/>
              <a:gd name="connsiteX257" fmla="*/ 300251 w 1314569"/>
              <a:gd name="connsiteY257" fmla="*/ 904168 h 1072610"/>
              <a:gd name="connsiteX258" fmla="*/ 245660 w 1314569"/>
              <a:gd name="connsiteY258" fmla="*/ 917816 h 1072610"/>
              <a:gd name="connsiteX259" fmla="*/ 395785 w 1314569"/>
              <a:gd name="connsiteY259" fmla="*/ 835929 h 1072610"/>
              <a:gd name="connsiteX260" fmla="*/ 436729 w 1314569"/>
              <a:gd name="connsiteY260" fmla="*/ 808634 h 1072610"/>
              <a:gd name="connsiteX261" fmla="*/ 518615 w 1314569"/>
              <a:gd name="connsiteY261" fmla="*/ 767691 h 1072610"/>
              <a:gd name="connsiteX262" fmla="*/ 559559 w 1314569"/>
              <a:gd name="connsiteY262" fmla="*/ 726747 h 1072610"/>
              <a:gd name="connsiteX263" fmla="*/ 436729 w 1314569"/>
              <a:gd name="connsiteY263" fmla="*/ 740395 h 1072610"/>
              <a:gd name="connsiteX264" fmla="*/ 300251 w 1314569"/>
              <a:gd name="connsiteY264" fmla="*/ 767691 h 1072610"/>
              <a:gd name="connsiteX265" fmla="*/ 245660 w 1314569"/>
              <a:gd name="connsiteY265" fmla="*/ 754043 h 1072610"/>
              <a:gd name="connsiteX266" fmla="*/ 177421 w 1314569"/>
              <a:gd name="connsiteY266" fmla="*/ 781338 h 1072610"/>
              <a:gd name="connsiteX267" fmla="*/ 136478 w 1314569"/>
              <a:gd name="connsiteY267" fmla="*/ 808634 h 1072610"/>
              <a:gd name="connsiteX268" fmla="*/ 368490 w 1314569"/>
              <a:gd name="connsiteY268" fmla="*/ 726747 h 1072610"/>
              <a:gd name="connsiteX269" fmla="*/ 409433 w 1314569"/>
              <a:gd name="connsiteY269" fmla="*/ 685804 h 1072610"/>
              <a:gd name="connsiteX270" fmla="*/ 450377 w 1314569"/>
              <a:gd name="connsiteY270" fmla="*/ 672156 h 1072610"/>
              <a:gd name="connsiteX271" fmla="*/ 272956 w 1314569"/>
              <a:gd name="connsiteY271" fmla="*/ 781338 h 1072610"/>
              <a:gd name="connsiteX272" fmla="*/ 163774 w 1314569"/>
              <a:gd name="connsiteY272" fmla="*/ 835929 h 1072610"/>
              <a:gd name="connsiteX273" fmla="*/ 95535 w 1314569"/>
              <a:gd name="connsiteY273" fmla="*/ 863225 h 1072610"/>
              <a:gd name="connsiteX274" fmla="*/ 204717 w 1314569"/>
              <a:gd name="connsiteY274" fmla="*/ 781338 h 1072610"/>
              <a:gd name="connsiteX275" fmla="*/ 163774 w 1314569"/>
              <a:gd name="connsiteY275" fmla="*/ 822282 h 1072610"/>
              <a:gd name="connsiteX276" fmla="*/ 122830 w 1314569"/>
              <a:gd name="connsiteY276" fmla="*/ 835929 h 1072610"/>
              <a:gd name="connsiteX277" fmla="*/ 545911 w 1314569"/>
              <a:gd name="connsiteY277" fmla="*/ 644861 h 1072610"/>
              <a:gd name="connsiteX278" fmla="*/ 696036 w 1314569"/>
              <a:gd name="connsiteY278" fmla="*/ 576622 h 1072610"/>
              <a:gd name="connsiteX279" fmla="*/ 777923 w 1314569"/>
              <a:gd name="connsiteY279" fmla="*/ 549326 h 1072610"/>
              <a:gd name="connsiteX280" fmla="*/ 832514 w 1314569"/>
              <a:gd name="connsiteY280" fmla="*/ 522031 h 1072610"/>
              <a:gd name="connsiteX281" fmla="*/ 818866 w 1314569"/>
              <a:gd name="connsiteY281" fmla="*/ 603917 h 1072610"/>
              <a:gd name="connsiteX282" fmla="*/ 791571 w 1314569"/>
              <a:gd name="connsiteY282" fmla="*/ 644861 h 1072610"/>
              <a:gd name="connsiteX283" fmla="*/ 805218 w 1314569"/>
              <a:gd name="connsiteY283" fmla="*/ 603917 h 1072610"/>
              <a:gd name="connsiteX284" fmla="*/ 846162 w 1314569"/>
              <a:gd name="connsiteY284" fmla="*/ 549326 h 1072610"/>
              <a:gd name="connsiteX285" fmla="*/ 859809 w 1314569"/>
              <a:gd name="connsiteY285" fmla="*/ 481088 h 1072610"/>
              <a:gd name="connsiteX286" fmla="*/ 818866 w 1314569"/>
              <a:gd name="connsiteY286" fmla="*/ 508383 h 1072610"/>
              <a:gd name="connsiteX287" fmla="*/ 805218 w 1314569"/>
              <a:gd name="connsiteY287" fmla="*/ 549326 h 1072610"/>
              <a:gd name="connsiteX288" fmla="*/ 791571 w 1314569"/>
              <a:gd name="connsiteY288" fmla="*/ 494735 h 1072610"/>
              <a:gd name="connsiteX289" fmla="*/ 777923 w 1314569"/>
              <a:gd name="connsiteY289" fmla="*/ 385553 h 1072610"/>
              <a:gd name="connsiteX290" fmla="*/ 750627 w 1314569"/>
              <a:gd name="connsiteY290" fmla="*/ 426497 h 1072610"/>
              <a:gd name="connsiteX291" fmla="*/ 668741 w 1314569"/>
              <a:gd name="connsiteY291" fmla="*/ 549326 h 1072610"/>
              <a:gd name="connsiteX292" fmla="*/ 655093 w 1314569"/>
              <a:gd name="connsiteY292" fmla="*/ 426497 h 1072610"/>
              <a:gd name="connsiteX293" fmla="*/ 668741 w 1314569"/>
              <a:gd name="connsiteY293" fmla="*/ 481088 h 1072610"/>
              <a:gd name="connsiteX294" fmla="*/ 723332 w 1314569"/>
              <a:gd name="connsiteY294" fmla="*/ 440144 h 1072610"/>
              <a:gd name="connsiteX295" fmla="*/ 846162 w 1314569"/>
              <a:gd name="connsiteY295" fmla="*/ 262723 h 1072610"/>
              <a:gd name="connsiteX296" fmla="*/ 859809 w 1314569"/>
              <a:gd name="connsiteY296" fmla="*/ 317315 h 1072610"/>
              <a:gd name="connsiteX297" fmla="*/ 750627 w 1314569"/>
              <a:gd name="connsiteY297" fmla="*/ 453792 h 1072610"/>
              <a:gd name="connsiteX298" fmla="*/ 723332 w 1314569"/>
              <a:gd name="connsiteY298" fmla="*/ 358258 h 1072610"/>
              <a:gd name="connsiteX299" fmla="*/ 709684 w 1314569"/>
              <a:gd name="connsiteY299" fmla="*/ 317315 h 1072610"/>
              <a:gd name="connsiteX300" fmla="*/ 668741 w 1314569"/>
              <a:gd name="connsiteY300" fmla="*/ 330962 h 1072610"/>
              <a:gd name="connsiteX301" fmla="*/ 600502 w 1314569"/>
              <a:gd name="connsiteY301" fmla="*/ 467440 h 1072610"/>
              <a:gd name="connsiteX302" fmla="*/ 586854 w 1314569"/>
              <a:gd name="connsiteY302" fmla="*/ 508383 h 1072610"/>
              <a:gd name="connsiteX303" fmla="*/ 627797 w 1314569"/>
              <a:gd name="connsiteY303" fmla="*/ 249076 h 1072610"/>
              <a:gd name="connsiteX304" fmla="*/ 586854 w 1314569"/>
              <a:gd name="connsiteY304" fmla="*/ 440144 h 1072610"/>
              <a:gd name="connsiteX305" fmla="*/ 573206 w 1314569"/>
              <a:gd name="connsiteY305" fmla="*/ 508383 h 1072610"/>
              <a:gd name="connsiteX306" fmla="*/ 545911 w 1314569"/>
              <a:gd name="connsiteY306" fmla="*/ 549326 h 1072610"/>
              <a:gd name="connsiteX307" fmla="*/ 518615 w 1314569"/>
              <a:gd name="connsiteY307" fmla="*/ 631213 h 1072610"/>
              <a:gd name="connsiteX308" fmla="*/ 573206 w 1314569"/>
              <a:gd name="connsiteY308" fmla="*/ 481088 h 1072610"/>
              <a:gd name="connsiteX309" fmla="*/ 586854 w 1314569"/>
              <a:gd name="connsiteY309" fmla="*/ 426497 h 1072610"/>
              <a:gd name="connsiteX310" fmla="*/ 627797 w 1314569"/>
              <a:gd name="connsiteY310" fmla="*/ 385553 h 1072610"/>
              <a:gd name="connsiteX311" fmla="*/ 614150 w 1314569"/>
              <a:gd name="connsiteY311" fmla="*/ 399201 h 1072610"/>
              <a:gd name="connsiteX312" fmla="*/ 586854 w 1314569"/>
              <a:gd name="connsiteY312" fmla="*/ 453792 h 1072610"/>
              <a:gd name="connsiteX313" fmla="*/ 573206 w 1314569"/>
              <a:gd name="connsiteY313" fmla="*/ 522031 h 1072610"/>
              <a:gd name="connsiteX314" fmla="*/ 545911 w 1314569"/>
              <a:gd name="connsiteY314" fmla="*/ 562974 h 1072610"/>
              <a:gd name="connsiteX315" fmla="*/ 504968 w 1314569"/>
              <a:gd name="connsiteY315" fmla="*/ 481088 h 1072610"/>
              <a:gd name="connsiteX316" fmla="*/ 423081 w 1314569"/>
              <a:gd name="connsiteY316" fmla="*/ 603917 h 1072610"/>
              <a:gd name="connsiteX317" fmla="*/ 395785 w 1314569"/>
              <a:gd name="connsiteY317" fmla="*/ 672156 h 1072610"/>
              <a:gd name="connsiteX318" fmla="*/ 382138 w 1314569"/>
              <a:gd name="connsiteY318" fmla="*/ 631213 h 1072610"/>
              <a:gd name="connsiteX319" fmla="*/ 368490 w 1314569"/>
              <a:gd name="connsiteY319" fmla="*/ 562974 h 1072610"/>
              <a:gd name="connsiteX320" fmla="*/ 341194 w 1314569"/>
              <a:gd name="connsiteY320" fmla="*/ 658509 h 1072610"/>
              <a:gd name="connsiteX321" fmla="*/ 313899 w 1314569"/>
              <a:gd name="connsiteY321" fmla="*/ 713100 h 1072610"/>
              <a:gd name="connsiteX322" fmla="*/ 259308 w 1314569"/>
              <a:gd name="connsiteY322" fmla="*/ 822282 h 1072610"/>
              <a:gd name="connsiteX323" fmla="*/ 272956 w 1314569"/>
              <a:gd name="connsiteY323" fmla="*/ 699452 h 1072610"/>
              <a:gd name="connsiteX324" fmla="*/ 313899 w 1314569"/>
              <a:gd name="connsiteY324" fmla="*/ 617565 h 1072610"/>
              <a:gd name="connsiteX325" fmla="*/ 341194 w 1314569"/>
              <a:gd name="connsiteY325" fmla="*/ 522031 h 1072610"/>
              <a:gd name="connsiteX326" fmla="*/ 395785 w 1314569"/>
              <a:gd name="connsiteY326" fmla="*/ 412849 h 1072610"/>
              <a:gd name="connsiteX327" fmla="*/ 436729 w 1314569"/>
              <a:gd name="connsiteY327" fmla="*/ 426497 h 1072610"/>
              <a:gd name="connsiteX328" fmla="*/ 477672 w 1314569"/>
              <a:gd name="connsiteY328" fmla="*/ 453792 h 1072610"/>
              <a:gd name="connsiteX329" fmla="*/ 627797 w 1314569"/>
              <a:gd name="connsiteY329" fmla="*/ 426497 h 1072610"/>
              <a:gd name="connsiteX330" fmla="*/ 668741 w 1314569"/>
              <a:gd name="connsiteY330" fmla="*/ 385553 h 1072610"/>
              <a:gd name="connsiteX331" fmla="*/ 777923 w 1314569"/>
              <a:gd name="connsiteY331" fmla="*/ 344610 h 1072610"/>
              <a:gd name="connsiteX332" fmla="*/ 832514 w 1314569"/>
              <a:gd name="connsiteY332" fmla="*/ 440144 h 1072610"/>
              <a:gd name="connsiteX333" fmla="*/ 846162 w 1314569"/>
              <a:gd name="connsiteY333" fmla="*/ 494735 h 1072610"/>
              <a:gd name="connsiteX334" fmla="*/ 900753 w 1314569"/>
              <a:gd name="connsiteY334" fmla="*/ 481088 h 1072610"/>
              <a:gd name="connsiteX335" fmla="*/ 928048 w 1314569"/>
              <a:gd name="connsiteY335" fmla="*/ 590270 h 1072610"/>
              <a:gd name="connsiteX336" fmla="*/ 941696 w 1314569"/>
              <a:gd name="connsiteY336" fmla="*/ 658509 h 1072610"/>
              <a:gd name="connsiteX337" fmla="*/ 1023582 w 1314569"/>
              <a:gd name="connsiteY337" fmla="*/ 590270 h 1072610"/>
              <a:gd name="connsiteX338" fmla="*/ 1050878 w 1314569"/>
              <a:gd name="connsiteY338" fmla="*/ 535679 h 1072610"/>
              <a:gd name="connsiteX339" fmla="*/ 1078174 w 1314569"/>
              <a:gd name="connsiteY339" fmla="*/ 494735 h 1072610"/>
              <a:gd name="connsiteX340" fmla="*/ 1091821 w 1314569"/>
              <a:gd name="connsiteY340" fmla="*/ 453792 h 1072610"/>
              <a:gd name="connsiteX341" fmla="*/ 1105469 w 1314569"/>
              <a:gd name="connsiteY341" fmla="*/ 522031 h 1072610"/>
              <a:gd name="connsiteX342" fmla="*/ 1050878 w 1314569"/>
              <a:gd name="connsiteY342" fmla="*/ 549326 h 1072610"/>
              <a:gd name="connsiteX343" fmla="*/ 1037230 w 1314569"/>
              <a:gd name="connsiteY343" fmla="*/ 412849 h 1072610"/>
              <a:gd name="connsiteX344" fmla="*/ 996287 w 1314569"/>
              <a:gd name="connsiteY344" fmla="*/ 508383 h 1072610"/>
              <a:gd name="connsiteX345" fmla="*/ 955344 w 1314569"/>
              <a:gd name="connsiteY345" fmla="*/ 522031 h 1072610"/>
              <a:gd name="connsiteX346" fmla="*/ 996287 w 1314569"/>
              <a:gd name="connsiteY346" fmla="*/ 467440 h 1072610"/>
              <a:gd name="connsiteX347" fmla="*/ 1091821 w 1314569"/>
              <a:gd name="connsiteY347" fmla="*/ 453792 h 1072610"/>
              <a:gd name="connsiteX348" fmla="*/ 1105469 w 1314569"/>
              <a:gd name="connsiteY348" fmla="*/ 399201 h 1072610"/>
              <a:gd name="connsiteX349" fmla="*/ 1119117 w 1314569"/>
              <a:gd name="connsiteY349" fmla="*/ 440144 h 1072610"/>
              <a:gd name="connsiteX350" fmla="*/ 1201003 w 1314569"/>
              <a:gd name="connsiteY350" fmla="*/ 385553 h 1072610"/>
              <a:gd name="connsiteX351" fmla="*/ 1160060 w 1314569"/>
              <a:gd name="connsiteY351" fmla="*/ 494735 h 1072610"/>
              <a:gd name="connsiteX352" fmla="*/ 1037230 w 1314569"/>
              <a:gd name="connsiteY352" fmla="*/ 481088 h 1072610"/>
              <a:gd name="connsiteX353" fmla="*/ 996287 w 1314569"/>
              <a:gd name="connsiteY353" fmla="*/ 440144 h 1072610"/>
              <a:gd name="connsiteX354" fmla="*/ 968991 w 1314569"/>
              <a:gd name="connsiteY354" fmla="*/ 399201 h 1072610"/>
              <a:gd name="connsiteX355" fmla="*/ 928048 w 1314569"/>
              <a:gd name="connsiteY355" fmla="*/ 385553 h 1072610"/>
              <a:gd name="connsiteX356" fmla="*/ 914400 w 1314569"/>
              <a:gd name="connsiteY356" fmla="*/ 426497 h 1072610"/>
              <a:gd name="connsiteX357" fmla="*/ 846162 w 1314569"/>
              <a:gd name="connsiteY357" fmla="*/ 508383 h 1072610"/>
              <a:gd name="connsiteX358" fmla="*/ 832514 w 1314569"/>
              <a:gd name="connsiteY358" fmla="*/ 549326 h 1072610"/>
              <a:gd name="connsiteX359" fmla="*/ 791571 w 1314569"/>
              <a:gd name="connsiteY359" fmla="*/ 658509 h 1072610"/>
              <a:gd name="connsiteX360" fmla="*/ 764275 w 1314569"/>
              <a:gd name="connsiteY360" fmla="*/ 672156 h 1072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</a:cxnLst>
            <a:rect l="l" t="t" r="r" b="b"/>
            <a:pathLst>
              <a:path w="1314569" h="1072610">
                <a:moveTo>
                  <a:pt x="368490" y="603917"/>
                </a:moveTo>
                <a:cubicBezTo>
                  <a:pt x="417252" y="597822"/>
                  <a:pt x="481455" y="606328"/>
                  <a:pt x="518615" y="562974"/>
                </a:cubicBezTo>
                <a:cubicBezTo>
                  <a:pt x="535878" y="542833"/>
                  <a:pt x="548582" y="518884"/>
                  <a:pt x="559559" y="494735"/>
                </a:cubicBezTo>
                <a:cubicBezTo>
                  <a:pt x="571465" y="468542"/>
                  <a:pt x="586854" y="412849"/>
                  <a:pt x="586854" y="412849"/>
                </a:cubicBezTo>
                <a:cubicBezTo>
                  <a:pt x="591403" y="435595"/>
                  <a:pt x="600502" y="457891"/>
                  <a:pt x="600502" y="481088"/>
                </a:cubicBezTo>
                <a:cubicBezTo>
                  <a:pt x="600502" y="508760"/>
                  <a:pt x="592281" y="535840"/>
                  <a:pt x="586854" y="562974"/>
                </a:cubicBezTo>
                <a:cubicBezTo>
                  <a:pt x="578286" y="605811"/>
                  <a:pt x="572564" y="619490"/>
                  <a:pt x="559559" y="658509"/>
                </a:cubicBezTo>
                <a:cubicBezTo>
                  <a:pt x="550460" y="640312"/>
                  <a:pt x="540277" y="622617"/>
                  <a:pt x="532263" y="603917"/>
                </a:cubicBezTo>
                <a:cubicBezTo>
                  <a:pt x="526596" y="590694"/>
                  <a:pt x="522749" y="576753"/>
                  <a:pt x="518615" y="562974"/>
                </a:cubicBezTo>
                <a:cubicBezTo>
                  <a:pt x="509098" y="531252"/>
                  <a:pt x="500418" y="499285"/>
                  <a:pt x="491320" y="467440"/>
                </a:cubicBezTo>
                <a:cubicBezTo>
                  <a:pt x="486771" y="421947"/>
                  <a:pt x="466584" y="375317"/>
                  <a:pt x="477672" y="330962"/>
                </a:cubicBezTo>
                <a:cubicBezTo>
                  <a:pt x="481650" y="315049"/>
                  <a:pt x="509922" y="344349"/>
                  <a:pt x="518615" y="358258"/>
                </a:cubicBezTo>
                <a:cubicBezTo>
                  <a:pt x="533864" y="382656"/>
                  <a:pt x="545911" y="440144"/>
                  <a:pt x="545911" y="440144"/>
                </a:cubicBezTo>
                <a:cubicBezTo>
                  <a:pt x="550460" y="385553"/>
                  <a:pt x="535061" y="325368"/>
                  <a:pt x="559559" y="276371"/>
                </a:cubicBezTo>
                <a:cubicBezTo>
                  <a:pt x="572426" y="250636"/>
                  <a:pt x="559558" y="367357"/>
                  <a:pt x="586854" y="358258"/>
                </a:cubicBezTo>
                <a:cubicBezTo>
                  <a:pt x="617371" y="348085"/>
                  <a:pt x="595953" y="294568"/>
                  <a:pt x="600502" y="262723"/>
                </a:cubicBezTo>
                <a:cubicBezTo>
                  <a:pt x="605051" y="276371"/>
                  <a:pt x="611029" y="289623"/>
                  <a:pt x="614150" y="303667"/>
                </a:cubicBezTo>
                <a:cubicBezTo>
                  <a:pt x="641662" y="427474"/>
                  <a:pt x="621126" y="492281"/>
                  <a:pt x="641445" y="167189"/>
                </a:cubicBezTo>
                <a:cubicBezTo>
                  <a:pt x="636896" y="153541"/>
                  <a:pt x="641753" y="122757"/>
                  <a:pt x="627797" y="126246"/>
                </a:cubicBezTo>
                <a:cubicBezTo>
                  <a:pt x="585448" y="136833"/>
                  <a:pt x="578555" y="222333"/>
                  <a:pt x="573206" y="249076"/>
                </a:cubicBezTo>
                <a:cubicBezTo>
                  <a:pt x="559558" y="239977"/>
                  <a:pt x="539598" y="236451"/>
                  <a:pt x="532263" y="221780"/>
                </a:cubicBezTo>
                <a:cubicBezTo>
                  <a:pt x="489166" y="135584"/>
                  <a:pt x="497827" y="134021"/>
                  <a:pt x="518615" y="71655"/>
                </a:cubicBezTo>
                <a:cubicBezTo>
                  <a:pt x="476212" y="-13152"/>
                  <a:pt x="492581" y="9717"/>
                  <a:pt x="504968" y="71655"/>
                </a:cubicBezTo>
                <a:cubicBezTo>
                  <a:pt x="510395" y="98789"/>
                  <a:pt x="514066" y="126246"/>
                  <a:pt x="518615" y="153541"/>
                </a:cubicBezTo>
                <a:cubicBezTo>
                  <a:pt x="523164" y="103499"/>
                  <a:pt x="514619" y="50465"/>
                  <a:pt x="532263" y="3416"/>
                </a:cubicBezTo>
                <a:cubicBezTo>
                  <a:pt x="538022" y="-11942"/>
                  <a:pt x="555243" y="28534"/>
                  <a:pt x="559559" y="44359"/>
                </a:cubicBezTo>
                <a:cubicBezTo>
                  <a:pt x="569209" y="79744"/>
                  <a:pt x="573206" y="116864"/>
                  <a:pt x="573206" y="153541"/>
                </a:cubicBezTo>
                <a:cubicBezTo>
                  <a:pt x="573206" y="167927"/>
                  <a:pt x="564108" y="126246"/>
                  <a:pt x="559559" y="112598"/>
                </a:cubicBezTo>
                <a:cubicBezTo>
                  <a:pt x="545911" y="117147"/>
                  <a:pt x="528788" y="136419"/>
                  <a:pt x="518615" y="126246"/>
                </a:cubicBezTo>
                <a:cubicBezTo>
                  <a:pt x="498270" y="105901"/>
                  <a:pt x="491320" y="44359"/>
                  <a:pt x="491320" y="44359"/>
                </a:cubicBezTo>
                <a:cubicBezTo>
                  <a:pt x="495869" y="94401"/>
                  <a:pt x="499968" y="144486"/>
                  <a:pt x="504968" y="194485"/>
                </a:cubicBezTo>
                <a:cubicBezTo>
                  <a:pt x="509067" y="235476"/>
                  <a:pt x="492880" y="285147"/>
                  <a:pt x="518615" y="317315"/>
                </a:cubicBezTo>
                <a:cubicBezTo>
                  <a:pt x="532825" y="335077"/>
                  <a:pt x="545911" y="280920"/>
                  <a:pt x="559559" y="262723"/>
                </a:cubicBezTo>
                <a:cubicBezTo>
                  <a:pt x="597948" y="109158"/>
                  <a:pt x="550950" y="274271"/>
                  <a:pt x="586854" y="453792"/>
                </a:cubicBezTo>
                <a:cubicBezTo>
                  <a:pt x="590071" y="469876"/>
                  <a:pt x="614149" y="471989"/>
                  <a:pt x="627797" y="481088"/>
                </a:cubicBezTo>
                <a:cubicBezTo>
                  <a:pt x="687932" y="472497"/>
                  <a:pt x="722896" y="481523"/>
                  <a:pt x="764275" y="440144"/>
                </a:cubicBezTo>
                <a:cubicBezTo>
                  <a:pt x="775873" y="428546"/>
                  <a:pt x="782472" y="412849"/>
                  <a:pt x="791571" y="399201"/>
                </a:cubicBezTo>
                <a:cubicBezTo>
                  <a:pt x="806767" y="353609"/>
                  <a:pt x="807442" y="355074"/>
                  <a:pt x="818866" y="303667"/>
                </a:cubicBezTo>
                <a:cubicBezTo>
                  <a:pt x="823898" y="281023"/>
                  <a:pt x="827482" y="258072"/>
                  <a:pt x="832514" y="235428"/>
                </a:cubicBezTo>
                <a:cubicBezTo>
                  <a:pt x="836583" y="217118"/>
                  <a:pt x="846162" y="199594"/>
                  <a:pt x="846162" y="180837"/>
                </a:cubicBezTo>
                <a:cubicBezTo>
                  <a:pt x="846162" y="166451"/>
                  <a:pt x="838181" y="208557"/>
                  <a:pt x="832514" y="221780"/>
                </a:cubicBezTo>
                <a:cubicBezTo>
                  <a:pt x="824500" y="240480"/>
                  <a:pt x="817043" y="259816"/>
                  <a:pt x="805218" y="276371"/>
                </a:cubicBezTo>
                <a:cubicBezTo>
                  <a:pt x="781334" y="309809"/>
                  <a:pt x="755981" y="322844"/>
                  <a:pt x="723332" y="344610"/>
                </a:cubicBezTo>
                <a:cubicBezTo>
                  <a:pt x="764275" y="358258"/>
                  <a:pt x="803114" y="382478"/>
                  <a:pt x="846162" y="385553"/>
                </a:cubicBezTo>
                <a:cubicBezTo>
                  <a:pt x="870598" y="387298"/>
                  <a:pt x="891462" y="366860"/>
                  <a:pt x="914400" y="358258"/>
                </a:cubicBezTo>
                <a:cubicBezTo>
                  <a:pt x="927870" y="353207"/>
                  <a:pt x="941696" y="349159"/>
                  <a:pt x="955344" y="344610"/>
                </a:cubicBezTo>
                <a:cubicBezTo>
                  <a:pt x="939729" y="391454"/>
                  <a:pt x="942065" y="398832"/>
                  <a:pt x="900753" y="440144"/>
                </a:cubicBezTo>
                <a:cubicBezTo>
                  <a:pt x="889154" y="451743"/>
                  <a:pt x="873157" y="457906"/>
                  <a:pt x="859809" y="467440"/>
                </a:cubicBezTo>
                <a:cubicBezTo>
                  <a:pt x="787512" y="519080"/>
                  <a:pt x="830716" y="499883"/>
                  <a:pt x="764275" y="522031"/>
                </a:cubicBezTo>
                <a:cubicBezTo>
                  <a:pt x="769305" y="486823"/>
                  <a:pt x="772515" y="423666"/>
                  <a:pt x="791571" y="385553"/>
                </a:cubicBezTo>
                <a:cubicBezTo>
                  <a:pt x="798906" y="370882"/>
                  <a:pt x="830465" y="356208"/>
                  <a:pt x="818866" y="344610"/>
                </a:cubicBezTo>
                <a:cubicBezTo>
                  <a:pt x="807267" y="333012"/>
                  <a:pt x="777923" y="371906"/>
                  <a:pt x="777923" y="371906"/>
                </a:cubicBezTo>
                <a:cubicBezTo>
                  <a:pt x="816697" y="342825"/>
                  <a:pt x="856202" y="310270"/>
                  <a:pt x="900753" y="290019"/>
                </a:cubicBezTo>
                <a:cubicBezTo>
                  <a:pt x="926946" y="278113"/>
                  <a:pt x="956905" y="275590"/>
                  <a:pt x="982639" y="262723"/>
                </a:cubicBezTo>
                <a:cubicBezTo>
                  <a:pt x="1011981" y="248052"/>
                  <a:pt x="1036849" y="225744"/>
                  <a:pt x="1064526" y="208132"/>
                </a:cubicBezTo>
                <a:cubicBezTo>
                  <a:pt x="1086905" y="193891"/>
                  <a:pt x="1109577" y="180071"/>
                  <a:pt x="1132765" y="167189"/>
                </a:cubicBezTo>
                <a:cubicBezTo>
                  <a:pt x="1210818" y="123827"/>
                  <a:pt x="1170255" y="155843"/>
                  <a:pt x="1255594" y="98950"/>
                </a:cubicBezTo>
                <a:cubicBezTo>
                  <a:pt x="1274520" y="86333"/>
                  <a:pt x="1330530" y="68179"/>
                  <a:pt x="1310185" y="58007"/>
                </a:cubicBezTo>
                <a:cubicBezTo>
                  <a:pt x="1284864" y="45347"/>
                  <a:pt x="1177619" y="115072"/>
                  <a:pt x="1160060" y="126246"/>
                </a:cubicBezTo>
                <a:cubicBezTo>
                  <a:pt x="1143614" y="136712"/>
                  <a:pt x="1035542" y="211537"/>
                  <a:pt x="1009935" y="221780"/>
                </a:cubicBezTo>
                <a:cubicBezTo>
                  <a:pt x="932060" y="252930"/>
                  <a:pt x="960930" y="218988"/>
                  <a:pt x="900753" y="249076"/>
                </a:cubicBezTo>
                <a:cubicBezTo>
                  <a:pt x="794926" y="301989"/>
                  <a:pt x="921777" y="255715"/>
                  <a:pt x="818866" y="290019"/>
                </a:cubicBezTo>
                <a:cubicBezTo>
                  <a:pt x="829345" y="237624"/>
                  <a:pt x="828419" y="211135"/>
                  <a:pt x="859809" y="167189"/>
                </a:cubicBezTo>
                <a:cubicBezTo>
                  <a:pt x="871027" y="151483"/>
                  <a:pt x="888397" y="141073"/>
                  <a:pt x="900753" y="126246"/>
                </a:cubicBezTo>
                <a:cubicBezTo>
                  <a:pt x="911254" y="113645"/>
                  <a:pt x="937146" y="71655"/>
                  <a:pt x="928048" y="85303"/>
                </a:cubicBezTo>
                <a:cubicBezTo>
                  <a:pt x="918950" y="98951"/>
                  <a:pt x="911254" y="113645"/>
                  <a:pt x="900753" y="126246"/>
                </a:cubicBezTo>
                <a:cubicBezTo>
                  <a:pt x="860954" y="174005"/>
                  <a:pt x="815906" y="193530"/>
                  <a:pt x="928048" y="126246"/>
                </a:cubicBezTo>
                <a:cubicBezTo>
                  <a:pt x="824813" y="263893"/>
                  <a:pt x="924027" y="126246"/>
                  <a:pt x="941696" y="126246"/>
                </a:cubicBezTo>
                <a:cubicBezTo>
                  <a:pt x="964442" y="126246"/>
                  <a:pt x="915556" y="163567"/>
                  <a:pt x="900753" y="180837"/>
                </a:cubicBezTo>
                <a:cubicBezTo>
                  <a:pt x="888192" y="195491"/>
                  <a:pt x="840508" y="221780"/>
                  <a:pt x="859809" y="221780"/>
                </a:cubicBezTo>
                <a:cubicBezTo>
                  <a:pt x="882555" y="221780"/>
                  <a:pt x="894651" y="192122"/>
                  <a:pt x="914400" y="180837"/>
                </a:cubicBezTo>
                <a:cubicBezTo>
                  <a:pt x="926891" y="173699"/>
                  <a:pt x="941696" y="171738"/>
                  <a:pt x="955344" y="167189"/>
                </a:cubicBezTo>
                <a:cubicBezTo>
                  <a:pt x="964442" y="153541"/>
                  <a:pt x="971041" y="137844"/>
                  <a:pt x="982639" y="126246"/>
                </a:cubicBezTo>
                <a:cubicBezTo>
                  <a:pt x="994237" y="114648"/>
                  <a:pt x="1036390" y="88703"/>
                  <a:pt x="1023582" y="98950"/>
                </a:cubicBezTo>
                <a:cubicBezTo>
                  <a:pt x="851163" y="236885"/>
                  <a:pt x="970321" y="138943"/>
                  <a:pt x="873457" y="208132"/>
                </a:cubicBezTo>
                <a:cubicBezTo>
                  <a:pt x="854948" y="221353"/>
                  <a:pt x="837375" y="235855"/>
                  <a:pt x="818866" y="249076"/>
                </a:cubicBezTo>
                <a:cubicBezTo>
                  <a:pt x="805519" y="258610"/>
                  <a:pt x="792594" y="269036"/>
                  <a:pt x="777923" y="276371"/>
                </a:cubicBezTo>
                <a:cubicBezTo>
                  <a:pt x="765056" y="282805"/>
                  <a:pt x="722593" y="290019"/>
                  <a:pt x="736979" y="290019"/>
                </a:cubicBezTo>
                <a:cubicBezTo>
                  <a:pt x="755736" y="290019"/>
                  <a:pt x="773374" y="280920"/>
                  <a:pt x="791571" y="276371"/>
                </a:cubicBezTo>
                <a:cubicBezTo>
                  <a:pt x="809768" y="262723"/>
                  <a:pt x="846162" y="258174"/>
                  <a:pt x="846162" y="235428"/>
                </a:cubicBezTo>
                <a:cubicBezTo>
                  <a:pt x="846162" y="216671"/>
                  <a:pt x="808811" y="241687"/>
                  <a:pt x="791571" y="249076"/>
                </a:cubicBezTo>
                <a:cubicBezTo>
                  <a:pt x="776495" y="255537"/>
                  <a:pt x="764275" y="267273"/>
                  <a:pt x="750627" y="276371"/>
                </a:cubicBezTo>
                <a:cubicBezTo>
                  <a:pt x="755176" y="258174"/>
                  <a:pt x="774679" y="237387"/>
                  <a:pt x="764275" y="221780"/>
                </a:cubicBezTo>
                <a:cubicBezTo>
                  <a:pt x="755970" y="209323"/>
                  <a:pt x="589906" y="310635"/>
                  <a:pt x="641445" y="290019"/>
                </a:cubicBezTo>
                <a:lnTo>
                  <a:pt x="777923" y="235428"/>
                </a:lnTo>
                <a:cubicBezTo>
                  <a:pt x="859525" y="202787"/>
                  <a:pt x="822917" y="215880"/>
                  <a:pt x="887105" y="194485"/>
                </a:cubicBezTo>
                <a:cubicBezTo>
                  <a:pt x="912768" y="271473"/>
                  <a:pt x="904063" y="207165"/>
                  <a:pt x="846162" y="303667"/>
                </a:cubicBezTo>
                <a:cubicBezTo>
                  <a:pt x="833558" y="324674"/>
                  <a:pt x="830597" y="350399"/>
                  <a:pt x="818866" y="371906"/>
                </a:cubicBezTo>
                <a:cubicBezTo>
                  <a:pt x="803157" y="400705"/>
                  <a:pt x="738031" y="473475"/>
                  <a:pt x="764275" y="453792"/>
                </a:cubicBezTo>
                <a:lnTo>
                  <a:pt x="873457" y="371906"/>
                </a:lnTo>
                <a:lnTo>
                  <a:pt x="928048" y="330962"/>
                </a:lnTo>
                <a:cubicBezTo>
                  <a:pt x="937147" y="344610"/>
                  <a:pt x="958041" y="355726"/>
                  <a:pt x="955344" y="371906"/>
                </a:cubicBezTo>
                <a:cubicBezTo>
                  <a:pt x="952060" y="391608"/>
                  <a:pt x="888598" y="430050"/>
                  <a:pt x="873457" y="440144"/>
                </a:cubicBezTo>
                <a:cubicBezTo>
                  <a:pt x="868908" y="412849"/>
                  <a:pt x="882833" y="373607"/>
                  <a:pt x="859809" y="358258"/>
                </a:cubicBezTo>
                <a:cubicBezTo>
                  <a:pt x="850611" y="352126"/>
                  <a:pt x="821602" y="445584"/>
                  <a:pt x="818866" y="453792"/>
                </a:cubicBezTo>
                <a:cubicBezTo>
                  <a:pt x="827965" y="476538"/>
                  <a:pt x="822606" y="515301"/>
                  <a:pt x="846162" y="522031"/>
                </a:cubicBezTo>
                <a:cubicBezTo>
                  <a:pt x="1100421" y="594677"/>
                  <a:pt x="1081325" y="608112"/>
                  <a:pt x="1119117" y="494735"/>
                </a:cubicBezTo>
                <a:cubicBezTo>
                  <a:pt x="1096371" y="490186"/>
                  <a:pt x="1073522" y="486120"/>
                  <a:pt x="1050878" y="481088"/>
                </a:cubicBezTo>
                <a:cubicBezTo>
                  <a:pt x="1032568" y="477019"/>
                  <a:pt x="1014856" y="470093"/>
                  <a:pt x="996287" y="467440"/>
                </a:cubicBezTo>
                <a:cubicBezTo>
                  <a:pt x="951027" y="460974"/>
                  <a:pt x="905302" y="458341"/>
                  <a:pt x="859809" y="453792"/>
                </a:cubicBezTo>
                <a:cubicBezTo>
                  <a:pt x="837063" y="449243"/>
                  <a:pt x="804438" y="459445"/>
                  <a:pt x="791571" y="440144"/>
                </a:cubicBezTo>
                <a:cubicBezTo>
                  <a:pt x="782473" y="426496"/>
                  <a:pt x="816144" y="413872"/>
                  <a:pt x="832514" y="412849"/>
                </a:cubicBezTo>
                <a:cubicBezTo>
                  <a:pt x="891714" y="409149"/>
                  <a:pt x="950795" y="421948"/>
                  <a:pt x="1009935" y="426497"/>
                </a:cubicBezTo>
                <a:cubicBezTo>
                  <a:pt x="1107289" y="458947"/>
                  <a:pt x="989588" y="412933"/>
                  <a:pt x="1091821" y="481088"/>
                </a:cubicBezTo>
                <a:cubicBezTo>
                  <a:pt x="1103791" y="489068"/>
                  <a:pt x="1119117" y="490186"/>
                  <a:pt x="1132765" y="494735"/>
                </a:cubicBezTo>
                <a:cubicBezTo>
                  <a:pt x="1200223" y="595923"/>
                  <a:pt x="1180923" y="544454"/>
                  <a:pt x="1201003" y="644861"/>
                </a:cubicBezTo>
                <a:cubicBezTo>
                  <a:pt x="1205552" y="613016"/>
                  <a:pt x="1191905" y="572072"/>
                  <a:pt x="1214651" y="549326"/>
                </a:cubicBezTo>
                <a:cubicBezTo>
                  <a:pt x="1229037" y="534940"/>
                  <a:pt x="1225671" y="616124"/>
                  <a:pt x="1241947" y="603917"/>
                </a:cubicBezTo>
                <a:cubicBezTo>
                  <a:pt x="1268442" y="584046"/>
                  <a:pt x="1260144" y="540228"/>
                  <a:pt x="1269242" y="508383"/>
                </a:cubicBezTo>
                <a:cubicBezTo>
                  <a:pt x="1264693" y="567523"/>
                  <a:pt x="1262951" y="626947"/>
                  <a:pt x="1255594" y="685804"/>
                </a:cubicBezTo>
                <a:cubicBezTo>
                  <a:pt x="1253810" y="700079"/>
                  <a:pt x="1256333" y="726747"/>
                  <a:pt x="1241947" y="726747"/>
                </a:cubicBezTo>
                <a:cubicBezTo>
                  <a:pt x="1227561" y="726747"/>
                  <a:pt x="1232848" y="699452"/>
                  <a:pt x="1228299" y="685804"/>
                </a:cubicBezTo>
                <a:cubicBezTo>
                  <a:pt x="1223750" y="622114"/>
                  <a:pt x="1239803" y="553424"/>
                  <a:pt x="1214651" y="494735"/>
                </a:cubicBezTo>
                <a:cubicBezTo>
                  <a:pt x="1201605" y="464294"/>
                  <a:pt x="1196873" y="558548"/>
                  <a:pt x="1187356" y="590270"/>
                </a:cubicBezTo>
                <a:cubicBezTo>
                  <a:pt x="1157982" y="688185"/>
                  <a:pt x="1189968" y="566176"/>
                  <a:pt x="1160060" y="685804"/>
                </a:cubicBezTo>
                <a:cubicBezTo>
                  <a:pt x="1155511" y="631213"/>
                  <a:pt x="1161461" y="574704"/>
                  <a:pt x="1146412" y="522031"/>
                </a:cubicBezTo>
                <a:cubicBezTo>
                  <a:pt x="1140039" y="499727"/>
                  <a:pt x="1151322" y="576352"/>
                  <a:pt x="1132765" y="590270"/>
                </a:cubicBezTo>
                <a:cubicBezTo>
                  <a:pt x="1119643" y="600112"/>
                  <a:pt x="1105469" y="572073"/>
                  <a:pt x="1091821" y="562974"/>
                </a:cubicBezTo>
                <a:cubicBezTo>
                  <a:pt x="1061037" y="439836"/>
                  <a:pt x="1076389" y="489381"/>
                  <a:pt x="1050878" y="412849"/>
                </a:cubicBezTo>
                <a:cubicBezTo>
                  <a:pt x="1037871" y="451870"/>
                  <a:pt x="1032150" y="465543"/>
                  <a:pt x="1023582" y="508383"/>
                </a:cubicBezTo>
                <a:cubicBezTo>
                  <a:pt x="1018155" y="535518"/>
                  <a:pt x="1014484" y="562974"/>
                  <a:pt x="1009935" y="590270"/>
                </a:cubicBezTo>
                <a:cubicBezTo>
                  <a:pt x="1019033" y="749494"/>
                  <a:pt x="1021361" y="909249"/>
                  <a:pt x="1037230" y="1067941"/>
                </a:cubicBezTo>
                <a:cubicBezTo>
                  <a:pt x="1039538" y="1091022"/>
                  <a:pt x="1045252" y="1022207"/>
                  <a:pt x="1050878" y="999703"/>
                </a:cubicBezTo>
                <a:cubicBezTo>
                  <a:pt x="1054367" y="985746"/>
                  <a:pt x="1060741" y="972638"/>
                  <a:pt x="1064526" y="958759"/>
                </a:cubicBezTo>
                <a:cubicBezTo>
                  <a:pt x="1074396" y="922567"/>
                  <a:pt x="1082723" y="885971"/>
                  <a:pt x="1091821" y="849577"/>
                </a:cubicBezTo>
                <a:cubicBezTo>
                  <a:pt x="1096370" y="831380"/>
                  <a:pt x="1108553" y="776484"/>
                  <a:pt x="1105469" y="794986"/>
                </a:cubicBezTo>
                <a:cubicBezTo>
                  <a:pt x="1088476" y="896941"/>
                  <a:pt x="1104196" y="852122"/>
                  <a:pt x="1064526" y="931464"/>
                </a:cubicBezTo>
                <a:cubicBezTo>
                  <a:pt x="1059977" y="913267"/>
                  <a:pt x="1056031" y="894908"/>
                  <a:pt x="1050878" y="876873"/>
                </a:cubicBezTo>
                <a:cubicBezTo>
                  <a:pt x="1046926" y="863040"/>
                  <a:pt x="1051616" y="835929"/>
                  <a:pt x="1037230" y="835929"/>
                </a:cubicBezTo>
                <a:cubicBezTo>
                  <a:pt x="1022844" y="835929"/>
                  <a:pt x="1028131" y="863225"/>
                  <a:pt x="1023582" y="876873"/>
                </a:cubicBezTo>
                <a:cubicBezTo>
                  <a:pt x="1019033" y="863225"/>
                  <a:pt x="1012122" y="850148"/>
                  <a:pt x="1009935" y="835929"/>
                </a:cubicBezTo>
                <a:cubicBezTo>
                  <a:pt x="1002983" y="790741"/>
                  <a:pt x="1016734" y="740344"/>
                  <a:pt x="996287" y="699452"/>
                </a:cubicBezTo>
                <a:cubicBezTo>
                  <a:pt x="983912" y="674702"/>
                  <a:pt x="987188" y="754043"/>
                  <a:pt x="982639" y="781338"/>
                </a:cubicBezTo>
                <a:cubicBezTo>
                  <a:pt x="978090" y="740395"/>
                  <a:pt x="975763" y="699143"/>
                  <a:pt x="968991" y="658509"/>
                </a:cubicBezTo>
                <a:cubicBezTo>
                  <a:pt x="966626" y="644319"/>
                  <a:pt x="969730" y="617565"/>
                  <a:pt x="955344" y="617565"/>
                </a:cubicBezTo>
                <a:cubicBezTo>
                  <a:pt x="940958" y="617565"/>
                  <a:pt x="946245" y="644861"/>
                  <a:pt x="941696" y="658509"/>
                </a:cubicBezTo>
                <a:cubicBezTo>
                  <a:pt x="937147" y="644861"/>
                  <a:pt x="930622" y="631719"/>
                  <a:pt x="928048" y="617565"/>
                </a:cubicBezTo>
                <a:cubicBezTo>
                  <a:pt x="921487" y="581479"/>
                  <a:pt x="928021" y="542437"/>
                  <a:pt x="914400" y="508383"/>
                </a:cubicBezTo>
                <a:cubicBezTo>
                  <a:pt x="909057" y="495026"/>
                  <a:pt x="904705" y="535494"/>
                  <a:pt x="900753" y="549326"/>
                </a:cubicBezTo>
                <a:cubicBezTo>
                  <a:pt x="895600" y="567361"/>
                  <a:pt x="895493" y="587140"/>
                  <a:pt x="887105" y="603917"/>
                </a:cubicBezTo>
                <a:cubicBezTo>
                  <a:pt x="872434" y="633259"/>
                  <a:pt x="832514" y="685804"/>
                  <a:pt x="832514" y="685804"/>
                </a:cubicBezTo>
                <a:cubicBezTo>
                  <a:pt x="818866" y="676706"/>
                  <a:pt x="807484" y="654531"/>
                  <a:pt x="791571" y="658509"/>
                </a:cubicBezTo>
                <a:cubicBezTo>
                  <a:pt x="777615" y="661998"/>
                  <a:pt x="792309" y="699452"/>
                  <a:pt x="777923" y="699452"/>
                </a:cubicBezTo>
                <a:cubicBezTo>
                  <a:pt x="763537" y="699452"/>
                  <a:pt x="774447" y="668681"/>
                  <a:pt x="764275" y="658509"/>
                </a:cubicBezTo>
                <a:cubicBezTo>
                  <a:pt x="749889" y="644123"/>
                  <a:pt x="727881" y="640312"/>
                  <a:pt x="709684" y="631213"/>
                </a:cubicBezTo>
                <a:cubicBezTo>
                  <a:pt x="676759" y="729984"/>
                  <a:pt x="720632" y="630537"/>
                  <a:pt x="668741" y="617565"/>
                </a:cubicBezTo>
                <a:cubicBezTo>
                  <a:pt x="646485" y="612001"/>
                  <a:pt x="609797" y="766517"/>
                  <a:pt x="614150" y="740395"/>
                </a:cubicBezTo>
                <a:cubicBezTo>
                  <a:pt x="618699" y="713100"/>
                  <a:pt x="616095" y="683585"/>
                  <a:pt x="627797" y="658509"/>
                </a:cubicBezTo>
                <a:cubicBezTo>
                  <a:pt x="648606" y="613918"/>
                  <a:pt x="709684" y="535679"/>
                  <a:pt x="709684" y="535679"/>
                </a:cubicBezTo>
                <a:cubicBezTo>
                  <a:pt x="714233" y="522031"/>
                  <a:pt x="710464" y="488301"/>
                  <a:pt x="723332" y="494735"/>
                </a:cubicBezTo>
                <a:cubicBezTo>
                  <a:pt x="740109" y="503123"/>
                  <a:pt x="738845" y="530662"/>
                  <a:pt x="736979" y="549326"/>
                </a:cubicBezTo>
                <a:cubicBezTo>
                  <a:pt x="734116" y="577955"/>
                  <a:pt x="719517" y="604173"/>
                  <a:pt x="709684" y="631213"/>
                </a:cubicBezTo>
                <a:cubicBezTo>
                  <a:pt x="683933" y="702028"/>
                  <a:pt x="677301" y="709626"/>
                  <a:pt x="641445" y="781338"/>
                </a:cubicBezTo>
                <a:cubicBezTo>
                  <a:pt x="636896" y="804084"/>
                  <a:pt x="644199" y="833174"/>
                  <a:pt x="627797" y="849577"/>
                </a:cubicBezTo>
                <a:cubicBezTo>
                  <a:pt x="617625" y="859750"/>
                  <a:pt x="614150" y="823020"/>
                  <a:pt x="614150" y="808634"/>
                </a:cubicBezTo>
                <a:cubicBezTo>
                  <a:pt x="614150" y="794248"/>
                  <a:pt x="623845" y="781523"/>
                  <a:pt x="627797" y="767691"/>
                </a:cubicBezTo>
                <a:cubicBezTo>
                  <a:pt x="627939" y="767195"/>
                  <a:pt x="648549" y="678700"/>
                  <a:pt x="655093" y="672156"/>
                </a:cubicBezTo>
                <a:cubicBezTo>
                  <a:pt x="665265" y="661984"/>
                  <a:pt x="682388" y="663058"/>
                  <a:pt x="696036" y="658509"/>
                </a:cubicBezTo>
                <a:cubicBezTo>
                  <a:pt x="709684" y="649410"/>
                  <a:pt x="725381" y="642811"/>
                  <a:pt x="736979" y="631213"/>
                </a:cubicBezTo>
                <a:cubicBezTo>
                  <a:pt x="748577" y="619615"/>
                  <a:pt x="780678" y="590270"/>
                  <a:pt x="764275" y="590270"/>
                </a:cubicBezTo>
                <a:cubicBezTo>
                  <a:pt x="736611" y="590270"/>
                  <a:pt x="702802" y="672272"/>
                  <a:pt x="696036" y="685804"/>
                </a:cubicBezTo>
                <a:cubicBezTo>
                  <a:pt x="686938" y="672156"/>
                  <a:pt x="674500" y="660219"/>
                  <a:pt x="668741" y="644861"/>
                </a:cubicBezTo>
                <a:cubicBezTo>
                  <a:pt x="660596" y="623141"/>
                  <a:pt x="677839" y="581171"/>
                  <a:pt x="655093" y="576622"/>
                </a:cubicBezTo>
                <a:cubicBezTo>
                  <a:pt x="612773" y="568158"/>
                  <a:pt x="532263" y="617565"/>
                  <a:pt x="532263" y="617565"/>
                </a:cubicBezTo>
                <a:cubicBezTo>
                  <a:pt x="478664" y="456767"/>
                  <a:pt x="532355" y="484714"/>
                  <a:pt x="354842" y="508383"/>
                </a:cubicBezTo>
                <a:cubicBezTo>
                  <a:pt x="331849" y="511449"/>
                  <a:pt x="309349" y="517482"/>
                  <a:pt x="286603" y="522031"/>
                </a:cubicBezTo>
                <a:cubicBezTo>
                  <a:pt x="270290" y="546501"/>
                  <a:pt x="222363" y="629651"/>
                  <a:pt x="272956" y="494735"/>
                </a:cubicBezTo>
                <a:cubicBezTo>
                  <a:pt x="278715" y="479377"/>
                  <a:pt x="291153" y="467440"/>
                  <a:pt x="300251" y="453792"/>
                </a:cubicBezTo>
                <a:cubicBezTo>
                  <a:pt x="295702" y="440144"/>
                  <a:pt x="295590" y="424083"/>
                  <a:pt x="286603" y="412849"/>
                </a:cubicBezTo>
                <a:cubicBezTo>
                  <a:pt x="276356" y="400041"/>
                  <a:pt x="257258" y="373955"/>
                  <a:pt x="245660" y="385553"/>
                </a:cubicBezTo>
                <a:cubicBezTo>
                  <a:pt x="232397" y="398816"/>
                  <a:pt x="255239" y="421834"/>
                  <a:pt x="259308" y="440144"/>
                </a:cubicBezTo>
                <a:cubicBezTo>
                  <a:pt x="264340" y="462788"/>
                  <a:pt x="283330" y="487635"/>
                  <a:pt x="272956" y="508383"/>
                </a:cubicBezTo>
                <a:cubicBezTo>
                  <a:pt x="265621" y="523054"/>
                  <a:pt x="258004" y="478241"/>
                  <a:pt x="245660" y="467440"/>
                </a:cubicBezTo>
                <a:cubicBezTo>
                  <a:pt x="220972" y="445838"/>
                  <a:pt x="137530" y="393166"/>
                  <a:pt x="163774" y="412849"/>
                </a:cubicBezTo>
                <a:cubicBezTo>
                  <a:pt x="216020" y="452033"/>
                  <a:pt x="214675" y="456111"/>
                  <a:pt x="272956" y="481088"/>
                </a:cubicBezTo>
                <a:cubicBezTo>
                  <a:pt x="286179" y="486755"/>
                  <a:pt x="328285" y="494735"/>
                  <a:pt x="313899" y="494735"/>
                </a:cubicBezTo>
                <a:cubicBezTo>
                  <a:pt x="277222" y="494735"/>
                  <a:pt x="241111" y="485637"/>
                  <a:pt x="204717" y="481088"/>
                </a:cubicBezTo>
                <a:cubicBezTo>
                  <a:pt x="187226" y="476715"/>
                  <a:pt x="128761" y="463582"/>
                  <a:pt x="109182" y="453792"/>
                </a:cubicBezTo>
                <a:cubicBezTo>
                  <a:pt x="94511" y="446457"/>
                  <a:pt x="51937" y="428308"/>
                  <a:pt x="68239" y="426497"/>
                </a:cubicBezTo>
                <a:cubicBezTo>
                  <a:pt x="122684" y="420447"/>
                  <a:pt x="177421" y="435595"/>
                  <a:pt x="232012" y="440144"/>
                </a:cubicBezTo>
                <a:cubicBezTo>
                  <a:pt x="245660" y="444693"/>
                  <a:pt x="260089" y="447358"/>
                  <a:pt x="272956" y="453792"/>
                </a:cubicBezTo>
                <a:cubicBezTo>
                  <a:pt x="287627" y="461128"/>
                  <a:pt x="329460" y="486275"/>
                  <a:pt x="313899" y="481088"/>
                </a:cubicBezTo>
                <a:cubicBezTo>
                  <a:pt x="300251" y="476539"/>
                  <a:pt x="284926" y="475420"/>
                  <a:pt x="272956" y="467440"/>
                </a:cubicBezTo>
                <a:cubicBezTo>
                  <a:pt x="259308" y="458341"/>
                  <a:pt x="246683" y="447480"/>
                  <a:pt x="232012" y="440144"/>
                </a:cubicBezTo>
                <a:cubicBezTo>
                  <a:pt x="219145" y="433711"/>
                  <a:pt x="204717" y="431046"/>
                  <a:pt x="191069" y="426497"/>
                </a:cubicBezTo>
                <a:cubicBezTo>
                  <a:pt x="177421" y="417398"/>
                  <a:pt x="150126" y="415604"/>
                  <a:pt x="150126" y="399201"/>
                </a:cubicBezTo>
                <a:cubicBezTo>
                  <a:pt x="150126" y="384815"/>
                  <a:pt x="205455" y="385553"/>
                  <a:pt x="191069" y="385553"/>
                </a:cubicBezTo>
                <a:cubicBezTo>
                  <a:pt x="158901" y="385553"/>
                  <a:pt x="127380" y="394652"/>
                  <a:pt x="95535" y="399201"/>
                </a:cubicBezTo>
                <a:cubicBezTo>
                  <a:pt x="109183" y="403750"/>
                  <a:pt x="122646" y="408897"/>
                  <a:pt x="136478" y="412849"/>
                </a:cubicBezTo>
                <a:cubicBezTo>
                  <a:pt x="154513" y="418002"/>
                  <a:pt x="173829" y="419108"/>
                  <a:pt x="191069" y="426497"/>
                </a:cubicBezTo>
                <a:cubicBezTo>
                  <a:pt x="206145" y="432958"/>
                  <a:pt x="216936" y="447331"/>
                  <a:pt x="232012" y="453792"/>
                </a:cubicBezTo>
                <a:cubicBezTo>
                  <a:pt x="249252" y="461181"/>
                  <a:pt x="268637" y="462050"/>
                  <a:pt x="286603" y="467440"/>
                </a:cubicBezTo>
                <a:cubicBezTo>
                  <a:pt x="314162" y="475708"/>
                  <a:pt x="368490" y="494735"/>
                  <a:pt x="368490" y="494735"/>
                </a:cubicBezTo>
                <a:cubicBezTo>
                  <a:pt x="428734" y="534898"/>
                  <a:pt x="406216" y="505947"/>
                  <a:pt x="423081" y="590270"/>
                </a:cubicBezTo>
                <a:cubicBezTo>
                  <a:pt x="432180" y="576622"/>
                  <a:pt x="448892" y="565661"/>
                  <a:pt x="450377" y="549326"/>
                </a:cubicBezTo>
                <a:cubicBezTo>
                  <a:pt x="455889" y="488700"/>
                  <a:pt x="440113" y="450295"/>
                  <a:pt x="423081" y="399201"/>
                </a:cubicBezTo>
                <a:cubicBezTo>
                  <a:pt x="415255" y="407027"/>
                  <a:pt x="354842" y="462087"/>
                  <a:pt x="354842" y="481088"/>
                </a:cubicBezTo>
                <a:cubicBezTo>
                  <a:pt x="354842" y="590648"/>
                  <a:pt x="382138" y="808634"/>
                  <a:pt x="382138" y="808634"/>
                </a:cubicBezTo>
                <a:cubicBezTo>
                  <a:pt x="413983" y="799535"/>
                  <a:pt x="446922" y="793638"/>
                  <a:pt x="477672" y="781338"/>
                </a:cubicBezTo>
                <a:cubicBezTo>
                  <a:pt x="492901" y="775246"/>
                  <a:pt x="503944" y="761378"/>
                  <a:pt x="518615" y="754043"/>
                </a:cubicBezTo>
                <a:cubicBezTo>
                  <a:pt x="531482" y="747609"/>
                  <a:pt x="545911" y="744944"/>
                  <a:pt x="559559" y="740395"/>
                </a:cubicBezTo>
                <a:cubicBezTo>
                  <a:pt x="573207" y="726747"/>
                  <a:pt x="585675" y="711808"/>
                  <a:pt x="600502" y="699452"/>
                </a:cubicBezTo>
                <a:cubicBezTo>
                  <a:pt x="650302" y="657952"/>
                  <a:pt x="638321" y="687871"/>
                  <a:pt x="682388" y="631213"/>
                </a:cubicBezTo>
                <a:cubicBezTo>
                  <a:pt x="763160" y="527362"/>
                  <a:pt x="759733" y="544775"/>
                  <a:pt x="668741" y="562974"/>
                </a:cubicBezTo>
                <a:cubicBezTo>
                  <a:pt x="623248" y="590270"/>
                  <a:pt x="579715" y="621135"/>
                  <a:pt x="532263" y="644861"/>
                </a:cubicBezTo>
                <a:cubicBezTo>
                  <a:pt x="514066" y="653959"/>
                  <a:pt x="496372" y="664142"/>
                  <a:pt x="477672" y="672156"/>
                </a:cubicBezTo>
                <a:cubicBezTo>
                  <a:pt x="464449" y="677823"/>
                  <a:pt x="449305" y="678818"/>
                  <a:pt x="436729" y="685804"/>
                </a:cubicBezTo>
                <a:cubicBezTo>
                  <a:pt x="408052" y="701736"/>
                  <a:pt x="382138" y="722198"/>
                  <a:pt x="354842" y="740395"/>
                </a:cubicBezTo>
                <a:lnTo>
                  <a:pt x="395785" y="713100"/>
                </a:lnTo>
                <a:cubicBezTo>
                  <a:pt x="429726" y="690472"/>
                  <a:pt x="451739" y="673352"/>
                  <a:pt x="491320" y="658509"/>
                </a:cubicBezTo>
                <a:cubicBezTo>
                  <a:pt x="508883" y="651923"/>
                  <a:pt x="527714" y="649410"/>
                  <a:pt x="545911" y="644861"/>
                </a:cubicBezTo>
                <a:cubicBezTo>
                  <a:pt x="568657" y="631213"/>
                  <a:pt x="590424" y="615780"/>
                  <a:pt x="614150" y="603917"/>
                </a:cubicBezTo>
                <a:cubicBezTo>
                  <a:pt x="627017" y="597483"/>
                  <a:pt x="669049" y="586781"/>
                  <a:pt x="655093" y="590270"/>
                </a:cubicBezTo>
                <a:cubicBezTo>
                  <a:pt x="622963" y="598303"/>
                  <a:pt x="591689" y="609533"/>
                  <a:pt x="559559" y="617565"/>
                </a:cubicBezTo>
                <a:cubicBezTo>
                  <a:pt x="537055" y="623191"/>
                  <a:pt x="513824" y="625587"/>
                  <a:pt x="491320" y="631213"/>
                </a:cubicBezTo>
                <a:cubicBezTo>
                  <a:pt x="477364" y="634702"/>
                  <a:pt x="464209" y="640909"/>
                  <a:pt x="450377" y="644861"/>
                </a:cubicBezTo>
                <a:cubicBezTo>
                  <a:pt x="432341" y="650014"/>
                  <a:pt x="413982" y="653960"/>
                  <a:pt x="395785" y="658509"/>
                </a:cubicBezTo>
                <a:cubicBezTo>
                  <a:pt x="341194" y="653960"/>
                  <a:pt x="281009" y="669360"/>
                  <a:pt x="232012" y="644861"/>
                </a:cubicBezTo>
                <a:cubicBezTo>
                  <a:pt x="211667" y="634688"/>
                  <a:pt x="273985" y="584991"/>
                  <a:pt x="286603" y="603917"/>
                </a:cubicBezTo>
                <a:cubicBezTo>
                  <a:pt x="302563" y="627857"/>
                  <a:pt x="268406" y="658508"/>
                  <a:pt x="259308" y="685804"/>
                </a:cubicBezTo>
                <a:cubicBezTo>
                  <a:pt x="247710" y="720599"/>
                  <a:pt x="332096" y="676705"/>
                  <a:pt x="368490" y="672156"/>
                </a:cubicBezTo>
                <a:cubicBezTo>
                  <a:pt x="336645" y="681255"/>
                  <a:pt x="303966" y="687823"/>
                  <a:pt x="272956" y="699452"/>
                </a:cubicBezTo>
                <a:cubicBezTo>
                  <a:pt x="150304" y="745446"/>
                  <a:pt x="200648" y="728104"/>
                  <a:pt x="122830" y="754043"/>
                </a:cubicBezTo>
                <a:cubicBezTo>
                  <a:pt x="136478" y="758592"/>
                  <a:pt x="149583" y="770056"/>
                  <a:pt x="163774" y="767691"/>
                </a:cubicBezTo>
                <a:cubicBezTo>
                  <a:pt x="206345" y="760596"/>
                  <a:pt x="245354" y="739439"/>
                  <a:pt x="286603" y="726747"/>
                </a:cubicBezTo>
                <a:cubicBezTo>
                  <a:pt x="304531" y="721231"/>
                  <a:pt x="322997" y="717649"/>
                  <a:pt x="341194" y="713100"/>
                </a:cubicBezTo>
                <a:cubicBezTo>
                  <a:pt x="354842" y="704001"/>
                  <a:pt x="374802" y="671133"/>
                  <a:pt x="382138" y="685804"/>
                </a:cubicBezTo>
                <a:cubicBezTo>
                  <a:pt x="391237" y="704001"/>
                  <a:pt x="374002" y="733552"/>
                  <a:pt x="354842" y="740395"/>
                </a:cubicBezTo>
                <a:cubicBezTo>
                  <a:pt x="303253" y="758820"/>
                  <a:pt x="245660" y="749494"/>
                  <a:pt x="191069" y="754043"/>
                </a:cubicBezTo>
                <a:cubicBezTo>
                  <a:pt x="172872" y="758592"/>
                  <a:pt x="152764" y="758385"/>
                  <a:pt x="136478" y="767691"/>
                </a:cubicBezTo>
                <a:cubicBezTo>
                  <a:pt x="119720" y="777267"/>
                  <a:pt x="107891" y="793807"/>
                  <a:pt x="95535" y="808634"/>
                </a:cubicBezTo>
                <a:cubicBezTo>
                  <a:pt x="59487" y="851891"/>
                  <a:pt x="60782" y="871950"/>
                  <a:pt x="40944" y="931464"/>
                </a:cubicBezTo>
                <a:cubicBezTo>
                  <a:pt x="36395" y="945112"/>
                  <a:pt x="35276" y="960437"/>
                  <a:pt x="27296" y="972407"/>
                </a:cubicBezTo>
                <a:lnTo>
                  <a:pt x="0" y="1013350"/>
                </a:lnTo>
                <a:cubicBezTo>
                  <a:pt x="13648" y="1017899"/>
                  <a:pt x="26558" y="1026998"/>
                  <a:pt x="40944" y="1026998"/>
                </a:cubicBezTo>
                <a:cubicBezTo>
                  <a:pt x="64140" y="1026998"/>
                  <a:pt x="86803" y="1019453"/>
                  <a:pt x="109182" y="1013350"/>
                </a:cubicBezTo>
                <a:cubicBezTo>
                  <a:pt x="136940" y="1005780"/>
                  <a:pt x="163773" y="995153"/>
                  <a:pt x="191069" y="986055"/>
                </a:cubicBezTo>
                <a:cubicBezTo>
                  <a:pt x="204717" y="981506"/>
                  <a:pt x="219145" y="978840"/>
                  <a:pt x="232012" y="972407"/>
                </a:cubicBezTo>
                <a:lnTo>
                  <a:pt x="286603" y="945112"/>
                </a:lnTo>
                <a:cubicBezTo>
                  <a:pt x="272955" y="931464"/>
                  <a:pt x="247791" y="923351"/>
                  <a:pt x="245660" y="904168"/>
                </a:cubicBezTo>
                <a:cubicBezTo>
                  <a:pt x="236146" y="818539"/>
                  <a:pt x="284181" y="816366"/>
                  <a:pt x="341194" y="794986"/>
                </a:cubicBezTo>
                <a:cubicBezTo>
                  <a:pt x="354664" y="789935"/>
                  <a:pt x="368358" y="785472"/>
                  <a:pt x="382138" y="781338"/>
                </a:cubicBezTo>
                <a:cubicBezTo>
                  <a:pt x="413860" y="771821"/>
                  <a:pt x="446018" y="763783"/>
                  <a:pt x="477672" y="754043"/>
                </a:cubicBezTo>
                <a:cubicBezTo>
                  <a:pt x="505172" y="745582"/>
                  <a:pt x="586273" y="716061"/>
                  <a:pt x="559559" y="726747"/>
                </a:cubicBezTo>
                <a:cubicBezTo>
                  <a:pt x="536813" y="735846"/>
                  <a:pt x="515191" y="748534"/>
                  <a:pt x="491320" y="754043"/>
                </a:cubicBezTo>
                <a:cubicBezTo>
                  <a:pt x="455582" y="762290"/>
                  <a:pt x="418532" y="763142"/>
                  <a:pt x="382138" y="767691"/>
                </a:cubicBezTo>
                <a:cubicBezTo>
                  <a:pt x="310677" y="839151"/>
                  <a:pt x="359504" y="802531"/>
                  <a:pt x="218365" y="849577"/>
                </a:cubicBezTo>
                <a:lnTo>
                  <a:pt x="177421" y="863225"/>
                </a:lnTo>
                <a:cubicBezTo>
                  <a:pt x="200167" y="867774"/>
                  <a:pt x="235286" y="856125"/>
                  <a:pt x="245660" y="876873"/>
                </a:cubicBezTo>
                <a:cubicBezTo>
                  <a:pt x="254292" y="894136"/>
                  <a:pt x="186797" y="910648"/>
                  <a:pt x="204717" y="917816"/>
                </a:cubicBezTo>
                <a:cubicBezTo>
                  <a:pt x="214765" y="921835"/>
                  <a:pt x="373231" y="894279"/>
                  <a:pt x="395785" y="890520"/>
                </a:cubicBezTo>
                <a:cubicBezTo>
                  <a:pt x="650036" y="777520"/>
                  <a:pt x="374488" y="883861"/>
                  <a:pt x="682388" y="822282"/>
                </a:cubicBezTo>
                <a:cubicBezTo>
                  <a:pt x="698472" y="819065"/>
                  <a:pt x="708661" y="802322"/>
                  <a:pt x="723332" y="794986"/>
                </a:cubicBezTo>
                <a:cubicBezTo>
                  <a:pt x="736199" y="788552"/>
                  <a:pt x="778661" y="781338"/>
                  <a:pt x="764275" y="781338"/>
                </a:cubicBezTo>
                <a:cubicBezTo>
                  <a:pt x="695924" y="781338"/>
                  <a:pt x="637929" y="805023"/>
                  <a:pt x="573206" y="822282"/>
                </a:cubicBezTo>
                <a:cubicBezTo>
                  <a:pt x="536959" y="831948"/>
                  <a:pt x="500418" y="840479"/>
                  <a:pt x="464024" y="849577"/>
                </a:cubicBezTo>
                <a:cubicBezTo>
                  <a:pt x="445827" y="854126"/>
                  <a:pt x="426849" y="856259"/>
                  <a:pt x="409433" y="863225"/>
                </a:cubicBezTo>
                <a:cubicBezTo>
                  <a:pt x="373388" y="877643"/>
                  <a:pt x="337687" y="893472"/>
                  <a:pt x="300251" y="904168"/>
                </a:cubicBezTo>
                <a:cubicBezTo>
                  <a:pt x="282216" y="909321"/>
                  <a:pt x="263857" y="913267"/>
                  <a:pt x="245660" y="917816"/>
                </a:cubicBezTo>
                <a:cubicBezTo>
                  <a:pt x="454813" y="792326"/>
                  <a:pt x="158165" y="967940"/>
                  <a:pt x="395785" y="835929"/>
                </a:cubicBezTo>
                <a:cubicBezTo>
                  <a:pt x="410124" y="827963"/>
                  <a:pt x="422390" y="816600"/>
                  <a:pt x="436729" y="808634"/>
                </a:cubicBezTo>
                <a:cubicBezTo>
                  <a:pt x="463406" y="793814"/>
                  <a:pt x="493223" y="784619"/>
                  <a:pt x="518615" y="767691"/>
                </a:cubicBezTo>
                <a:cubicBezTo>
                  <a:pt x="534675" y="756985"/>
                  <a:pt x="577870" y="732851"/>
                  <a:pt x="559559" y="726747"/>
                </a:cubicBezTo>
                <a:cubicBezTo>
                  <a:pt x="520478" y="713720"/>
                  <a:pt x="477420" y="733970"/>
                  <a:pt x="436729" y="740395"/>
                </a:cubicBezTo>
                <a:cubicBezTo>
                  <a:pt x="390903" y="747631"/>
                  <a:pt x="300251" y="767691"/>
                  <a:pt x="300251" y="767691"/>
                </a:cubicBezTo>
                <a:cubicBezTo>
                  <a:pt x="353305" y="732321"/>
                  <a:pt x="386171" y="718916"/>
                  <a:pt x="245660" y="754043"/>
                </a:cubicBezTo>
                <a:cubicBezTo>
                  <a:pt x="221893" y="759985"/>
                  <a:pt x="199333" y="770382"/>
                  <a:pt x="177421" y="781338"/>
                </a:cubicBezTo>
                <a:cubicBezTo>
                  <a:pt x="162750" y="788673"/>
                  <a:pt x="120917" y="813821"/>
                  <a:pt x="136478" y="808634"/>
                </a:cubicBezTo>
                <a:cubicBezTo>
                  <a:pt x="437415" y="708322"/>
                  <a:pt x="196858" y="761074"/>
                  <a:pt x="368490" y="726747"/>
                </a:cubicBezTo>
                <a:cubicBezTo>
                  <a:pt x="382138" y="713099"/>
                  <a:pt x="393374" y="696510"/>
                  <a:pt x="409433" y="685804"/>
                </a:cubicBezTo>
                <a:cubicBezTo>
                  <a:pt x="421403" y="677824"/>
                  <a:pt x="463244" y="665722"/>
                  <a:pt x="450377" y="672156"/>
                </a:cubicBezTo>
                <a:cubicBezTo>
                  <a:pt x="116999" y="838848"/>
                  <a:pt x="591879" y="576317"/>
                  <a:pt x="272956" y="781338"/>
                </a:cubicBezTo>
                <a:cubicBezTo>
                  <a:pt x="238729" y="803341"/>
                  <a:pt x="200719" y="818878"/>
                  <a:pt x="163774" y="835929"/>
                </a:cubicBezTo>
                <a:cubicBezTo>
                  <a:pt x="141530" y="846195"/>
                  <a:pt x="80836" y="882824"/>
                  <a:pt x="95535" y="863225"/>
                </a:cubicBezTo>
                <a:cubicBezTo>
                  <a:pt x="122830" y="826831"/>
                  <a:pt x="236885" y="749169"/>
                  <a:pt x="204717" y="781338"/>
                </a:cubicBezTo>
                <a:cubicBezTo>
                  <a:pt x="191069" y="794986"/>
                  <a:pt x="179833" y="811576"/>
                  <a:pt x="163774" y="822282"/>
                </a:cubicBezTo>
                <a:cubicBezTo>
                  <a:pt x="151804" y="830262"/>
                  <a:pt x="109963" y="842363"/>
                  <a:pt x="122830" y="835929"/>
                </a:cubicBezTo>
                <a:cubicBezTo>
                  <a:pt x="205668" y="794510"/>
                  <a:pt x="448043" y="681562"/>
                  <a:pt x="545911" y="644861"/>
                </a:cubicBezTo>
                <a:cubicBezTo>
                  <a:pt x="670451" y="598158"/>
                  <a:pt x="622752" y="625477"/>
                  <a:pt x="696036" y="576622"/>
                </a:cubicBezTo>
                <a:cubicBezTo>
                  <a:pt x="670267" y="679696"/>
                  <a:pt x="672503" y="625995"/>
                  <a:pt x="777923" y="549326"/>
                </a:cubicBezTo>
                <a:cubicBezTo>
                  <a:pt x="794377" y="537360"/>
                  <a:pt x="814317" y="531129"/>
                  <a:pt x="832514" y="522031"/>
                </a:cubicBezTo>
                <a:cubicBezTo>
                  <a:pt x="827965" y="549326"/>
                  <a:pt x="827617" y="577665"/>
                  <a:pt x="818866" y="603917"/>
                </a:cubicBezTo>
                <a:cubicBezTo>
                  <a:pt x="813679" y="619478"/>
                  <a:pt x="807974" y="644861"/>
                  <a:pt x="791571" y="644861"/>
                </a:cubicBezTo>
                <a:cubicBezTo>
                  <a:pt x="777185" y="644861"/>
                  <a:pt x="798081" y="616408"/>
                  <a:pt x="805218" y="603917"/>
                </a:cubicBezTo>
                <a:cubicBezTo>
                  <a:pt x="816503" y="584168"/>
                  <a:pt x="832514" y="567523"/>
                  <a:pt x="846162" y="549326"/>
                </a:cubicBezTo>
                <a:cubicBezTo>
                  <a:pt x="850711" y="526580"/>
                  <a:pt x="872676" y="500388"/>
                  <a:pt x="859809" y="481088"/>
                </a:cubicBezTo>
                <a:cubicBezTo>
                  <a:pt x="850710" y="467440"/>
                  <a:pt x="829113" y="495575"/>
                  <a:pt x="818866" y="508383"/>
                </a:cubicBezTo>
                <a:cubicBezTo>
                  <a:pt x="809879" y="519616"/>
                  <a:pt x="809767" y="535678"/>
                  <a:pt x="805218" y="549326"/>
                </a:cubicBezTo>
                <a:cubicBezTo>
                  <a:pt x="800669" y="531129"/>
                  <a:pt x="794655" y="513237"/>
                  <a:pt x="791571" y="494735"/>
                </a:cubicBezTo>
                <a:cubicBezTo>
                  <a:pt x="785541" y="458557"/>
                  <a:pt x="796794" y="417003"/>
                  <a:pt x="777923" y="385553"/>
                </a:cubicBezTo>
                <a:cubicBezTo>
                  <a:pt x="769484" y="371488"/>
                  <a:pt x="760469" y="413375"/>
                  <a:pt x="750627" y="426497"/>
                </a:cubicBezTo>
                <a:cubicBezTo>
                  <a:pt x="674914" y="527447"/>
                  <a:pt x="714938" y="456930"/>
                  <a:pt x="668741" y="549326"/>
                </a:cubicBezTo>
                <a:cubicBezTo>
                  <a:pt x="664192" y="508383"/>
                  <a:pt x="655093" y="467692"/>
                  <a:pt x="655093" y="426497"/>
                </a:cubicBezTo>
                <a:cubicBezTo>
                  <a:pt x="655093" y="407740"/>
                  <a:pt x="650348" y="477410"/>
                  <a:pt x="668741" y="481088"/>
                </a:cubicBezTo>
                <a:cubicBezTo>
                  <a:pt x="691046" y="485549"/>
                  <a:pt x="708988" y="457798"/>
                  <a:pt x="723332" y="440144"/>
                </a:cubicBezTo>
                <a:cubicBezTo>
                  <a:pt x="768690" y="384318"/>
                  <a:pt x="846162" y="262723"/>
                  <a:pt x="846162" y="262723"/>
                </a:cubicBezTo>
                <a:cubicBezTo>
                  <a:pt x="850711" y="280920"/>
                  <a:pt x="871817" y="302905"/>
                  <a:pt x="859809" y="317315"/>
                </a:cubicBezTo>
                <a:cubicBezTo>
                  <a:pt x="777009" y="416675"/>
                  <a:pt x="812890" y="370777"/>
                  <a:pt x="750627" y="453792"/>
                </a:cubicBezTo>
                <a:cubicBezTo>
                  <a:pt x="741529" y="421947"/>
                  <a:pt x="732849" y="389980"/>
                  <a:pt x="723332" y="358258"/>
                </a:cubicBezTo>
                <a:cubicBezTo>
                  <a:pt x="719198" y="344479"/>
                  <a:pt x="722551" y="323749"/>
                  <a:pt x="709684" y="317315"/>
                </a:cubicBezTo>
                <a:cubicBezTo>
                  <a:pt x="696817" y="310881"/>
                  <a:pt x="682389" y="326413"/>
                  <a:pt x="668741" y="330962"/>
                </a:cubicBezTo>
                <a:cubicBezTo>
                  <a:pt x="645995" y="376455"/>
                  <a:pt x="621816" y="421259"/>
                  <a:pt x="600502" y="467440"/>
                </a:cubicBezTo>
                <a:cubicBezTo>
                  <a:pt x="594473" y="480502"/>
                  <a:pt x="586854" y="522769"/>
                  <a:pt x="586854" y="508383"/>
                </a:cubicBezTo>
                <a:cubicBezTo>
                  <a:pt x="586854" y="349840"/>
                  <a:pt x="589436" y="364161"/>
                  <a:pt x="627797" y="249076"/>
                </a:cubicBezTo>
                <a:cubicBezTo>
                  <a:pt x="600912" y="491051"/>
                  <a:pt x="635713" y="277283"/>
                  <a:pt x="586854" y="440144"/>
                </a:cubicBezTo>
                <a:cubicBezTo>
                  <a:pt x="580188" y="462362"/>
                  <a:pt x="581351" y="486663"/>
                  <a:pt x="573206" y="508383"/>
                </a:cubicBezTo>
                <a:cubicBezTo>
                  <a:pt x="567447" y="523741"/>
                  <a:pt x="552573" y="534337"/>
                  <a:pt x="545911" y="549326"/>
                </a:cubicBezTo>
                <a:cubicBezTo>
                  <a:pt x="534226" y="575618"/>
                  <a:pt x="507929" y="657927"/>
                  <a:pt x="518615" y="631213"/>
                </a:cubicBezTo>
                <a:cubicBezTo>
                  <a:pt x="538391" y="581774"/>
                  <a:pt x="560291" y="532746"/>
                  <a:pt x="573206" y="481088"/>
                </a:cubicBezTo>
                <a:cubicBezTo>
                  <a:pt x="577755" y="462891"/>
                  <a:pt x="577548" y="442783"/>
                  <a:pt x="586854" y="426497"/>
                </a:cubicBezTo>
                <a:cubicBezTo>
                  <a:pt x="596430" y="409739"/>
                  <a:pt x="614149" y="399201"/>
                  <a:pt x="627797" y="385553"/>
                </a:cubicBezTo>
                <a:cubicBezTo>
                  <a:pt x="653619" y="230623"/>
                  <a:pt x="640993" y="325383"/>
                  <a:pt x="614150" y="399201"/>
                </a:cubicBezTo>
                <a:cubicBezTo>
                  <a:pt x="607197" y="418321"/>
                  <a:pt x="595953" y="435595"/>
                  <a:pt x="586854" y="453792"/>
                </a:cubicBezTo>
                <a:cubicBezTo>
                  <a:pt x="582305" y="476538"/>
                  <a:pt x="581351" y="500311"/>
                  <a:pt x="573206" y="522031"/>
                </a:cubicBezTo>
                <a:cubicBezTo>
                  <a:pt x="567447" y="537389"/>
                  <a:pt x="559976" y="571413"/>
                  <a:pt x="545911" y="562974"/>
                </a:cubicBezTo>
                <a:cubicBezTo>
                  <a:pt x="519743" y="547273"/>
                  <a:pt x="518616" y="508383"/>
                  <a:pt x="504968" y="481088"/>
                </a:cubicBezTo>
                <a:cubicBezTo>
                  <a:pt x="470679" y="526805"/>
                  <a:pt x="449405" y="551270"/>
                  <a:pt x="423081" y="603917"/>
                </a:cubicBezTo>
                <a:cubicBezTo>
                  <a:pt x="412125" y="625829"/>
                  <a:pt x="404884" y="649410"/>
                  <a:pt x="395785" y="672156"/>
                </a:cubicBezTo>
                <a:cubicBezTo>
                  <a:pt x="391236" y="658508"/>
                  <a:pt x="385627" y="645169"/>
                  <a:pt x="382138" y="631213"/>
                </a:cubicBezTo>
                <a:cubicBezTo>
                  <a:pt x="376512" y="608709"/>
                  <a:pt x="387791" y="550107"/>
                  <a:pt x="368490" y="562974"/>
                </a:cubicBezTo>
                <a:cubicBezTo>
                  <a:pt x="340933" y="581345"/>
                  <a:pt x="352512" y="627384"/>
                  <a:pt x="341194" y="658509"/>
                </a:cubicBezTo>
                <a:cubicBezTo>
                  <a:pt x="334241" y="677629"/>
                  <a:pt x="322162" y="694509"/>
                  <a:pt x="313899" y="713100"/>
                </a:cubicBezTo>
                <a:cubicBezTo>
                  <a:pt x="269383" y="813260"/>
                  <a:pt x="307642" y="749778"/>
                  <a:pt x="259308" y="822282"/>
                </a:cubicBezTo>
                <a:cubicBezTo>
                  <a:pt x="263857" y="781339"/>
                  <a:pt x="262342" y="739256"/>
                  <a:pt x="272956" y="699452"/>
                </a:cubicBezTo>
                <a:cubicBezTo>
                  <a:pt x="280819" y="669965"/>
                  <a:pt x="301505" y="645452"/>
                  <a:pt x="313899" y="617565"/>
                </a:cubicBezTo>
                <a:cubicBezTo>
                  <a:pt x="375790" y="478310"/>
                  <a:pt x="268891" y="695560"/>
                  <a:pt x="341194" y="522031"/>
                </a:cubicBezTo>
                <a:cubicBezTo>
                  <a:pt x="356844" y="484471"/>
                  <a:pt x="377588" y="449243"/>
                  <a:pt x="395785" y="412849"/>
                </a:cubicBezTo>
                <a:cubicBezTo>
                  <a:pt x="409433" y="417398"/>
                  <a:pt x="423862" y="420063"/>
                  <a:pt x="436729" y="426497"/>
                </a:cubicBezTo>
                <a:cubicBezTo>
                  <a:pt x="451400" y="433832"/>
                  <a:pt x="461270" y="453792"/>
                  <a:pt x="477672" y="453792"/>
                </a:cubicBezTo>
                <a:cubicBezTo>
                  <a:pt x="528534" y="453792"/>
                  <a:pt x="577755" y="435595"/>
                  <a:pt x="627797" y="426497"/>
                </a:cubicBezTo>
                <a:cubicBezTo>
                  <a:pt x="641445" y="412849"/>
                  <a:pt x="652374" y="395783"/>
                  <a:pt x="668741" y="385553"/>
                </a:cubicBezTo>
                <a:cubicBezTo>
                  <a:pt x="687390" y="373897"/>
                  <a:pt x="750702" y="353684"/>
                  <a:pt x="777923" y="344610"/>
                </a:cubicBezTo>
                <a:cubicBezTo>
                  <a:pt x="796120" y="376455"/>
                  <a:pt x="817337" y="406754"/>
                  <a:pt x="832514" y="440144"/>
                </a:cubicBezTo>
                <a:cubicBezTo>
                  <a:pt x="840276" y="457220"/>
                  <a:pt x="830078" y="485084"/>
                  <a:pt x="846162" y="494735"/>
                </a:cubicBezTo>
                <a:cubicBezTo>
                  <a:pt x="862246" y="504385"/>
                  <a:pt x="882556" y="485637"/>
                  <a:pt x="900753" y="481088"/>
                </a:cubicBezTo>
                <a:cubicBezTo>
                  <a:pt x="909851" y="517482"/>
                  <a:pt x="919613" y="553717"/>
                  <a:pt x="928048" y="590270"/>
                </a:cubicBezTo>
                <a:cubicBezTo>
                  <a:pt x="933264" y="612873"/>
                  <a:pt x="918499" y="658509"/>
                  <a:pt x="941696" y="658509"/>
                </a:cubicBezTo>
                <a:cubicBezTo>
                  <a:pt x="977227" y="658509"/>
                  <a:pt x="996287" y="613016"/>
                  <a:pt x="1023582" y="590270"/>
                </a:cubicBezTo>
                <a:cubicBezTo>
                  <a:pt x="1032681" y="572073"/>
                  <a:pt x="1040784" y="553343"/>
                  <a:pt x="1050878" y="535679"/>
                </a:cubicBezTo>
                <a:cubicBezTo>
                  <a:pt x="1059016" y="521437"/>
                  <a:pt x="1070838" y="509406"/>
                  <a:pt x="1078174" y="494735"/>
                </a:cubicBezTo>
                <a:cubicBezTo>
                  <a:pt x="1084607" y="481868"/>
                  <a:pt x="1087272" y="467440"/>
                  <a:pt x="1091821" y="453792"/>
                </a:cubicBezTo>
                <a:cubicBezTo>
                  <a:pt x="1096370" y="476538"/>
                  <a:pt x="1114607" y="500710"/>
                  <a:pt x="1105469" y="522031"/>
                </a:cubicBezTo>
                <a:cubicBezTo>
                  <a:pt x="1097455" y="540731"/>
                  <a:pt x="1061661" y="566578"/>
                  <a:pt x="1050878" y="549326"/>
                </a:cubicBezTo>
                <a:cubicBezTo>
                  <a:pt x="1026647" y="510556"/>
                  <a:pt x="1041779" y="458341"/>
                  <a:pt x="1037230" y="412849"/>
                </a:cubicBezTo>
                <a:cubicBezTo>
                  <a:pt x="1023582" y="444694"/>
                  <a:pt x="1017074" y="480666"/>
                  <a:pt x="996287" y="508383"/>
                </a:cubicBezTo>
                <a:cubicBezTo>
                  <a:pt x="987655" y="519892"/>
                  <a:pt x="955344" y="536417"/>
                  <a:pt x="955344" y="522031"/>
                </a:cubicBezTo>
                <a:cubicBezTo>
                  <a:pt x="955344" y="499285"/>
                  <a:pt x="982639" y="485637"/>
                  <a:pt x="996287" y="467440"/>
                </a:cubicBezTo>
                <a:cubicBezTo>
                  <a:pt x="1034755" y="480263"/>
                  <a:pt x="1055158" y="497787"/>
                  <a:pt x="1091821" y="453792"/>
                </a:cubicBezTo>
                <a:cubicBezTo>
                  <a:pt x="1103829" y="439382"/>
                  <a:pt x="1100920" y="417398"/>
                  <a:pt x="1105469" y="399201"/>
                </a:cubicBezTo>
                <a:cubicBezTo>
                  <a:pt x="1110018" y="412849"/>
                  <a:pt x="1106250" y="433710"/>
                  <a:pt x="1119117" y="440144"/>
                </a:cubicBezTo>
                <a:cubicBezTo>
                  <a:pt x="1145453" y="453312"/>
                  <a:pt x="1194052" y="392504"/>
                  <a:pt x="1201003" y="385553"/>
                </a:cubicBezTo>
                <a:cubicBezTo>
                  <a:pt x="1199678" y="392181"/>
                  <a:pt x="1189236" y="489430"/>
                  <a:pt x="1160060" y="494735"/>
                </a:cubicBezTo>
                <a:cubicBezTo>
                  <a:pt x="1119529" y="502104"/>
                  <a:pt x="1078173" y="485637"/>
                  <a:pt x="1037230" y="481088"/>
                </a:cubicBezTo>
                <a:cubicBezTo>
                  <a:pt x="1023582" y="467440"/>
                  <a:pt x="1008643" y="454971"/>
                  <a:pt x="996287" y="440144"/>
                </a:cubicBezTo>
                <a:cubicBezTo>
                  <a:pt x="985786" y="427543"/>
                  <a:pt x="981799" y="409448"/>
                  <a:pt x="968991" y="399201"/>
                </a:cubicBezTo>
                <a:cubicBezTo>
                  <a:pt x="957757" y="390214"/>
                  <a:pt x="941696" y="390102"/>
                  <a:pt x="928048" y="385553"/>
                </a:cubicBezTo>
                <a:cubicBezTo>
                  <a:pt x="923499" y="399201"/>
                  <a:pt x="922380" y="414527"/>
                  <a:pt x="914400" y="426497"/>
                </a:cubicBezTo>
                <a:cubicBezTo>
                  <a:pt x="854031" y="517052"/>
                  <a:pt x="890816" y="419076"/>
                  <a:pt x="846162" y="508383"/>
                </a:cubicBezTo>
                <a:cubicBezTo>
                  <a:pt x="839728" y="521250"/>
                  <a:pt x="836466" y="535494"/>
                  <a:pt x="832514" y="549326"/>
                </a:cubicBezTo>
                <a:cubicBezTo>
                  <a:pt x="820769" y="590432"/>
                  <a:pt x="819837" y="623176"/>
                  <a:pt x="791571" y="658509"/>
                </a:cubicBezTo>
                <a:cubicBezTo>
                  <a:pt x="785216" y="666452"/>
                  <a:pt x="773374" y="667607"/>
                  <a:pt x="764275" y="672156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rgbClr val="4C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3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857</Words>
  <Application>Microsoft Office PowerPoint</Application>
  <PresentationFormat>Widescreen</PresentationFormat>
  <Paragraphs>159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Algerian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Khalilur Rahman</dc:creator>
  <cp:lastModifiedBy>Md Khalilur Rahman</cp:lastModifiedBy>
  <cp:revision>174</cp:revision>
  <dcterms:created xsi:type="dcterms:W3CDTF">2021-02-22T14:39:27Z</dcterms:created>
  <dcterms:modified xsi:type="dcterms:W3CDTF">2021-06-22T05:21:02Z</dcterms:modified>
</cp:coreProperties>
</file>