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1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6A088-0471-4C41-8FD1-6CBC046B48AF}" type="datetimeFigureOut">
              <a:rPr lang="en-US" smtClean="0"/>
              <a:t>23-Jun-21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45AEC-2BA2-407C-9CDD-049C1F540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13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6A088-0471-4C41-8FD1-6CBC046B48AF}" type="datetimeFigureOut">
              <a:rPr lang="en-US" smtClean="0"/>
              <a:t>23-Jun-21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45AEC-2BA2-407C-9CDD-049C1F540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44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6A088-0471-4C41-8FD1-6CBC046B48AF}" type="datetimeFigureOut">
              <a:rPr lang="en-US" smtClean="0"/>
              <a:t>23-Jun-21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45AEC-2BA2-407C-9CDD-049C1F54007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6269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6A088-0471-4C41-8FD1-6CBC046B48AF}" type="datetimeFigureOut">
              <a:rPr lang="en-US" smtClean="0"/>
              <a:t>23-Jun-21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45AEC-2BA2-407C-9CDD-049C1F540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441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6A088-0471-4C41-8FD1-6CBC046B48AF}" type="datetimeFigureOut">
              <a:rPr lang="en-US" smtClean="0"/>
              <a:t>23-Jun-21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45AEC-2BA2-407C-9CDD-049C1F54007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7954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6A088-0471-4C41-8FD1-6CBC046B48AF}" type="datetimeFigureOut">
              <a:rPr lang="en-US" smtClean="0"/>
              <a:t>23-Jun-21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45AEC-2BA2-407C-9CDD-049C1F540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57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6A088-0471-4C41-8FD1-6CBC046B48AF}" type="datetimeFigureOut">
              <a:rPr lang="en-US" smtClean="0"/>
              <a:t>23-Jun-21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45AEC-2BA2-407C-9CDD-049C1F540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41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6A088-0471-4C41-8FD1-6CBC046B48AF}" type="datetimeFigureOut">
              <a:rPr lang="en-US" smtClean="0"/>
              <a:t>23-Jun-21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45AEC-2BA2-407C-9CDD-049C1F540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490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6A088-0471-4C41-8FD1-6CBC046B48AF}" type="datetimeFigureOut">
              <a:rPr lang="en-US" smtClean="0"/>
              <a:t>23-Jun-21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45AEC-2BA2-407C-9CDD-049C1F540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498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6A088-0471-4C41-8FD1-6CBC046B48AF}" type="datetimeFigureOut">
              <a:rPr lang="en-US" smtClean="0"/>
              <a:t>23-Jun-21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45AEC-2BA2-407C-9CDD-049C1F540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675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6A088-0471-4C41-8FD1-6CBC046B48AF}" type="datetimeFigureOut">
              <a:rPr lang="en-US" smtClean="0"/>
              <a:t>23-Jun-21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45AEC-2BA2-407C-9CDD-049C1F540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742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6A088-0471-4C41-8FD1-6CBC046B48AF}" type="datetimeFigureOut">
              <a:rPr lang="en-US" smtClean="0"/>
              <a:t>23-Jun-21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45AEC-2BA2-407C-9CDD-049C1F540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585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6A088-0471-4C41-8FD1-6CBC046B48AF}" type="datetimeFigureOut">
              <a:rPr lang="en-US" smtClean="0"/>
              <a:t>23-Jun-21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45AEC-2BA2-407C-9CDD-049C1F540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770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6A088-0471-4C41-8FD1-6CBC046B48AF}" type="datetimeFigureOut">
              <a:rPr lang="en-US" smtClean="0"/>
              <a:t>23-Jun-21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45AEC-2BA2-407C-9CDD-049C1F540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102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6A088-0471-4C41-8FD1-6CBC046B48AF}" type="datetimeFigureOut">
              <a:rPr lang="en-US" smtClean="0"/>
              <a:t>23-Jun-21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45AEC-2BA2-407C-9CDD-049C1F540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09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6A088-0471-4C41-8FD1-6CBC046B48AF}" type="datetimeFigureOut">
              <a:rPr lang="en-US" smtClean="0"/>
              <a:t>23-Jun-21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45AEC-2BA2-407C-9CDD-049C1F540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00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6A088-0471-4C41-8FD1-6CBC046B48AF}" type="datetimeFigureOut">
              <a:rPr lang="en-US" smtClean="0"/>
              <a:t>23-Jun-21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E945AEC-2BA2-407C-9CDD-049C1F540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38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7687" y="498874"/>
            <a:ext cx="2200275" cy="1534886"/>
          </a:xfrm>
        </p:spPr>
        <p:txBody>
          <a:bodyPr>
            <a:normAutofit fontScale="90000"/>
          </a:bodyPr>
          <a:lstStyle/>
          <a:p>
            <a:r>
              <a:rPr lang="bn-IN" sz="9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9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 descr="কায়িক শ্রমে নিয়োজিত কোন ব্যক্তির ছবি দেখানোর মাধ্যমে শিক্ষার্থীদের স্বাগতম জানানো হবে &#10;&#10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654" y="2132463"/>
            <a:ext cx="771294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46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39839" y="4117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এদের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কাজের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মাধ্যমে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আমরা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কীভাবে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উপকৃত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হই</a:t>
            </a:r>
            <a:r>
              <a:rPr kumimoji="0" lang="bn-IN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?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3" name="Content Placeholder 6" descr="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76400"/>
            <a:ext cx="4040188" cy="2993704"/>
          </a:xfrm>
          <a:prstGeom prst="rect">
            <a:avLst/>
          </a:prstGeom>
        </p:spPr>
      </p:pic>
      <p:pic>
        <p:nvPicPr>
          <p:cNvPr id="4" name="Content Placeholder 7" descr="কায়িক শ্রমের গুরুত্ব বুঝানোর জন্য সেলাই মেশিনে সেলাইয়ের ছবি তাতের মাধ্যমে কাপড় বোনার ছবি&#10;এনিমেশনের মাধ্যমে উত্তর আনার জন্য স্পেস চাপুন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676400"/>
            <a:ext cx="4041775" cy="2895600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381000" y="5715000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কাপড় বোনা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4876800" y="5715000"/>
            <a:ext cx="4041775" cy="639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কাপড় সেলাই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56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33513" y="338137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এই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কাজের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মাধ্যমে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আমরা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কীভাবে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উপকৃত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হই</a:t>
            </a:r>
            <a:r>
              <a:rPr kumimoji="0" lang="bn-IN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?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3" name="Content Placeholder 6" descr="b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0"/>
            <a:ext cx="4040188" cy="3216855"/>
          </a:xfrm>
          <a:prstGeom prst="rect">
            <a:avLst/>
          </a:prstGeom>
        </p:spPr>
      </p:pic>
      <p:pic>
        <p:nvPicPr>
          <p:cNvPr id="4" name="Content Placeholder 7" descr="কায়িক শ্রমের গুরুত্ব বুঝানোর জন্য মাথায় ধান নিয়ে যাওয়ার ছবি তাত মাঝির ছবি&#10;এনিমেশনের মাধ্যমে উত্তর আনার জন্য স্পেস চাপুন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887" y="2226255"/>
            <a:ext cx="4041775" cy="3276600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457200" y="5791200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নৌকা চালানো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5195887" y="5781248"/>
            <a:ext cx="4041775" cy="639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ধান মাথায় নিয়ে যাচ্ছে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63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38073" y="395287"/>
            <a:ext cx="96918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পরিস্কার-পরিছন্ন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থাকার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জন্য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কোন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শ্রমের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প্রয়োজন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হয়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3" name="Content Placeholder 6" descr="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73" y="1522721"/>
            <a:ext cx="4040188" cy="3673166"/>
          </a:xfrm>
          <a:prstGeom prst="rect">
            <a:avLst/>
          </a:prstGeom>
        </p:spPr>
      </p:pic>
      <p:pic>
        <p:nvPicPr>
          <p:cNvPr id="4" name="Content Placeholder 7" descr="শিক্ষার্থীদের দ্বারা বিদ্যালয়ের মাঠ পরিস্কার ও ড্রেন পরিস্কারের ছবি&#10;এনিমেশনের মাধ্যমে উত্তর আনার জন্য স্পেস চাপুন&#10;&#10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42" y="1538287"/>
            <a:ext cx="3729640" cy="3657600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1138073" y="5699125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 মাঠ পরিস্কার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5778007" y="5699125"/>
            <a:ext cx="4041775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ড্রেন পরিস্কার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64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14400" y="9144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দলীয়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কাজ</a:t>
            </a:r>
            <a:r>
              <a:rPr kumimoji="0" lang="bn-IN" sz="6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           </a:t>
            </a:r>
            <a:br>
              <a:rPr kumimoji="0" lang="bn-IN" sz="6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IN" sz="6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                 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52400" y="4191000"/>
            <a:ext cx="89916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কায়িক শ্রমের মাধ্যমে পরিবার এবং সমাজ কীভাবে উপকৃত হয়? </a:t>
            </a:r>
            <a:endParaRPr kumimoji="0" lang="en-US" sz="4400" b="0" i="0" u="none" strike="noStrike" kern="120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028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914400" y="609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মূল্যায়ন</a:t>
            </a:r>
            <a:r>
              <a:rPr kumimoji="0" lang="bn-BD" sz="8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75000"/>
                </a:sys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457200" y="2484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1.কায়িক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শ্রম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কী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?</a:t>
            </a:r>
            <a:endParaRPr kumimoji="0" lang="bn-IN" sz="4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2.কায়িকশ্রমের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প্রয়োজনীয়তা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কী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?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3.পরিস্কার-পরিচ্ছন্ন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কোন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শ্রমের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উদাহরণ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?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841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762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বাড়ির কাজ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2713037"/>
            <a:ext cx="9144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নিজেরা পরিস্কার-পরিচ্ছন্ন থাকার পাশাপাশি আমাদের </a:t>
            </a:r>
            <a:endParaRPr kumimoji="0" lang="bn-IN" sz="40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চারপাশ পরিস্কার-পরিচ্ছন্ন রাখার প্রয়োজনীয়তা ব্যাখ্যা কর।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432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ধন্যবাদ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3" name="Content Placeholder 3" descr="শিক্ষক কায়িক শ্রমের ছবি দেখিয়ে ধন্যবাদ জানাবেন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527" y="1600200"/>
            <a:ext cx="664294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4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IN" sz="6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bn-IN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ইব্রাহিম খলিল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নন্দনপুর ইউনিয়ন উচ্চ বিদ্যালয়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কচুয়া, চাঁদপুর।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০১৮১৯৫৯৬৭১৩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তারিখঃ২৩/০৬/২০২১ </a:t>
            </a:r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খ্রিস্টাব্দ</a:t>
            </a:r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bn-IN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  <a:p>
            <a:pPr marL="0" indent="0">
              <a:buNone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</a:p>
          <a:p>
            <a:pPr marL="0" indent="0" algn="ctr">
              <a:buNone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572000" y="2139043"/>
            <a:ext cx="1338943" cy="1518557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13" descr="সপ্তম শ্রেণির বইয়ের ছবি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144" y="2749158"/>
            <a:ext cx="1551297" cy="200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476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8" descr="ধান কাটা ও ধান কাটা শ্রমিকের ছবি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14" y="1237398"/>
            <a:ext cx="4040188" cy="2897768"/>
          </a:xfrm>
          <a:prstGeom prst="rect">
            <a:avLst/>
          </a:prstGeom>
        </p:spPr>
      </p:pic>
      <p:pic>
        <p:nvPicPr>
          <p:cNvPr id="3" name="Content Placeholder 9" descr="এনিমেশনের মাধ্যমে উত্তর আনার জন্য স্পেস চাপুন &#10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622" y="1237398"/>
            <a:ext cx="4041775" cy="30212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08168" y="4776717"/>
            <a:ext cx="1343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ধান কাটা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46212" y="4891683"/>
            <a:ext cx="14285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মাটি কাটা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281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71499" y="2384525"/>
            <a:ext cx="5022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কায়িক শ্রমের গুরুত্ব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09365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89111" y="464025"/>
            <a:ext cx="5377218" cy="9007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ssNikoshBAN"/>
                <a:cs typeface="NikoshBAN" panose="02000000000000000000" pitchFamily="2" charset="0"/>
              </a:rPr>
              <a:t>শিখনফল</a:t>
            </a:r>
            <a:endParaRPr lang="en-US" sz="4000" dirty="0" smtClean="0">
              <a:solidFill>
                <a:schemeClr val="tx1"/>
              </a:solidFill>
              <a:latin typeface="ssNikoshBAN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3707" y="1992573"/>
            <a:ext cx="63866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 ------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73707" y="3357349"/>
            <a:ext cx="10495181" cy="22024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bn-IN" sz="2400" dirty="0" smtClean="0"/>
              <a:t>কায়িক শ্রম কী তা বলতে পারবে।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bn-IN" sz="2400" dirty="0" smtClean="0"/>
              <a:t>কায়িক শ্রমের গুরুত্ব ব্যাখ্যা কতে পারবে।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bn-IN" sz="2400" dirty="0" smtClean="0"/>
              <a:t>পরিস্কার পরিচ্ছন্নতা থাকার পেছনে কায়িক শ্রমের ভূমিকা ব্যাখ্যা করতে পারবে।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3002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43186" y="537261"/>
            <a:ext cx="4708477" cy="7506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কায়িক শ্রমের ধারনা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Content Placeholder 8" descr="ধান খোলায় ধান শুকানো ও জাল দিয়ে মাছ ধরা শ্রমিকের কায়িক শ্রমের ছবি&#10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90" y="1905000"/>
            <a:ext cx="3982810" cy="2874931"/>
          </a:xfrm>
          <a:prstGeom prst="rect">
            <a:avLst/>
          </a:prstGeom>
        </p:spPr>
      </p:pic>
      <p:pic>
        <p:nvPicPr>
          <p:cNvPr id="4" name="Content Placeholder 9" descr="&#10;এনিমেশনের মাধ্যমে উত্তর আনার জন্য স্পেস চাপুন&#10;&#10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425" y="1905000"/>
            <a:ext cx="4041775" cy="28697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719" y="5258349"/>
            <a:ext cx="4072481" cy="98154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35987" y="5258349"/>
            <a:ext cx="31646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bn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জাল দিয়ে মাছ ধরা</a:t>
            </a:r>
            <a:endParaRPr lang="en-US" sz="40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1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71498" y="600501"/>
            <a:ext cx="3643953" cy="7915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কায়িক শ্রম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Content Placeholder 6" descr="মাটি কাটা ও নৌকা চালানোর ছবির মাধ্যমে কায়িক শ্রমের ছবি&#10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4" y="1878108"/>
            <a:ext cx="3886200" cy="3243072"/>
          </a:xfrm>
          <a:prstGeom prst="rect">
            <a:avLst/>
          </a:prstGeom>
        </p:spPr>
      </p:pic>
      <p:pic>
        <p:nvPicPr>
          <p:cNvPr id="4" name="Content Placeholder 7" descr="&#10;এনিমেশনের মাধ্যমে উত্তর আনার জন্য স্পেস চাপুন&#10;&#10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740" y="1878108"/>
            <a:ext cx="3886200" cy="32461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42086" y="5607216"/>
            <a:ext cx="26132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bn-IN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নৌকা চালানো</a:t>
            </a:r>
            <a:endParaRPr lang="en-US" sz="44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30503" y="5607216"/>
            <a:ext cx="18966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bn-IN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 কাটা</a:t>
            </a:r>
            <a:endParaRPr lang="en-US" sz="44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53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9522" y="581335"/>
            <a:ext cx="6182436" cy="84616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কায়িক শ্রমের ধারনা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Content Placeholder 6" descr="কুমার ও সিমেন্টের চাকতি তৈরির শ্রমিকের ছবি দেখিয়ে শিক্ষার্থীদের কাছ&#10;কায়িক শ্রম কী তা জানতে চাইবেন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64" y="1909549"/>
            <a:ext cx="4040188" cy="3053855"/>
          </a:xfrm>
          <a:prstGeom prst="rect">
            <a:avLst/>
          </a:prstGeom>
        </p:spPr>
      </p:pic>
      <p:pic>
        <p:nvPicPr>
          <p:cNvPr id="4" name="Content Placeholder 7" descr="শিক্ষার্থীর বলা শেষ হলে এনিমেশনের মাধ্যমে উত্তর আনার জন্য স্পেস চাপুন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783" y="2015957"/>
            <a:ext cx="4041775" cy="29474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7922" y="5445457"/>
            <a:ext cx="94035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কায়িক শ্রম হলো শারীরিক পরিশ্রম।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অন্যভাবে বলা যায়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কায়িক শ্রম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হলো পূজি বিহীন জীবিকা অর্জনের মাধ্যম।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726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/>
        </p:nvSpPr>
        <p:spPr>
          <a:xfrm>
            <a:off x="1799492" y="0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জোড়ায়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কাজ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689295" y="3097236"/>
            <a:ext cx="8458200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তোমার</a:t>
            </a:r>
            <a:r>
              <a:rPr kumimoji="0" lang="en-US" sz="4000" b="1" i="0" u="none" strike="noStrike" kern="1200" cap="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000" b="1" i="0" u="none" strike="noStrike" kern="1200" cap="all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পরিবারের</a:t>
            </a:r>
            <a:r>
              <a:rPr kumimoji="0" lang="en-US" sz="4000" b="1" i="0" u="none" strike="noStrike" kern="1200" cap="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000" b="1" i="0" u="none" strike="noStrike" kern="1200" cap="all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সদস্যরা</a:t>
            </a:r>
            <a:r>
              <a:rPr kumimoji="0" lang="en-US" sz="4000" b="1" i="0" u="none" strike="noStrike" kern="1200" cap="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000" b="1" i="0" u="none" strike="noStrike" kern="1200" cap="all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সাধারণত</a:t>
            </a:r>
            <a:r>
              <a:rPr kumimoji="0" lang="en-US" sz="4000" b="1" i="0" u="none" strike="noStrike" kern="1200" cap="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000" b="1" i="0" u="none" strike="noStrike" kern="1200" cap="all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কী</a:t>
            </a:r>
            <a:r>
              <a:rPr kumimoji="0" lang="en-US" sz="4000" b="1" i="0" u="none" strike="noStrike" kern="1200" cap="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000" b="1" i="0" u="none" strike="noStrike" kern="1200" cap="all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কী</a:t>
            </a:r>
            <a:r>
              <a:rPr kumimoji="0" lang="en-US" sz="4000" b="1" i="0" u="none" strike="noStrike" kern="1200" cap="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000" b="1" i="0" u="none" strike="noStrike" kern="1200" cap="all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কায়িক</a:t>
            </a:r>
            <a:r>
              <a:rPr kumimoji="0" lang="en-US" sz="4000" b="1" i="0" u="none" strike="noStrike" kern="1200" cap="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IN" sz="4000" b="1" i="0" u="none" strike="noStrike" kern="1200" cap="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IN" sz="4000" b="1" i="0" u="none" strike="noStrike" kern="1200" cap="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en-US" sz="4000" b="1" i="0" u="none" strike="noStrike" kern="1200" cap="all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পরিশ্রম</a:t>
            </a:r>
            <a:r>
              <a:rPr kumimoji="0" lang="en-US" sz="4000" b="1" i="0" u="none" strike="noStrike" kern="1200" cap="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000" b="1" i="0" u="none" strike="noStrike" kern="1200" cap="all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করে</a:t>
            </a:r>
            <a:r>
              <a:rPr kumimoji="0" lang="en-US" sz="4000" b="1" i="0" u="none" strike="noStrike" kern="1200" cap="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?  </a:t>
            </a:r>
            <a:br>
              <a:rPr kumimoji="0" lang="en-US" sz="4000" b="1" i="0" u="none" strike="noStrike" kern="1200" cap="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4000" b="1" i="0" u="none" strike="noStrike" kern="1200" cap="all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269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175</TotalTime>
  <Words>202</Words>
  <Application>Microsoft Office PowerPoint</Application>
  <PresentationFormat>Widescreen</PresentationFormat>
  <Paragraphs>55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NikoshBAN</vt:lpstr>
      <vt:lpstr>ssNikoshBAN</vt:lpstr>
      <vt:lpstr>Trebuchet MS</vt:lpstr>
      <vt:lpstr>Vrinda</vt:lpstr>
      <vt:lpstr>Wingdings</vt:lpstr>
      <vt:lpstr>Wingdings 3</vt:lpstr>
      <vt:lpstr>Facet</vt:lpstr>
      <vt:lpstr>স্বাগত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</dc:title>
  <dc:creator>Hewlett-Packard Company</dc:creator>
  <cp:lastModifiedBy>Hewlett-Packard Company</cp:lastModifiedBy>
  <cp:revision>37</cp:revision>
  <dcterms:created xsi:type="dcterms:W3CDTF">2021-06-22T05:59:23Z</dcterms:created>
  <dcterms:modified xsi:type="dcterms:W3CDTF">2021-06-23T08:48:37Z</dcterms:modified>
</cp:coreProperties>
</file>