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56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C17F-B904-40C2-86E8-30DD4994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82" y="2480300"/>
            <a:ext cx="4827036" cy="2807317"/>
          </a:xfrm>
        </p:spPr>
        <p:txBody>
          <a:bodyPr/>
          <a:lstStyle/>
          <a:p>
            <a:r>
              <a:rPr lang="en-US" sz="9600" b="1" dirty="0" err="1">
                <a:solidFill>
                  <a:srgbClr val="FFFF00"/>
                </a:solidFill>
              </a:rPr>
              <a:t>স্বাগতম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069C-5747-4FD3-BFB7-9E0C41A6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48" y="2430262"/>
            <a:ext cx="4332303" cy="1997475"/>
          </a:xfrm>
        </p:spPr>
        <p:txBody>
          <a:bodyPr/>
          <a:lstStyle/>
          <a:p>
            <a:r>
              <a:rPr lang="en-US" sz="1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ধন্যবাদ</a:t>
            </a:r>
            <a:endParaRPr lang="en-US" sz="1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41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4A49-0C97-4DB3-99B6-E5CE714C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300" y="292467"/>
            <a:ext cx="9170505" cy="647519"/>
          </a:xfrm>
        </p:spPr>
        <p:txBody>
          <a:bodyPr/>
          <a:lstStyle/>
          <a:p>
            <a:pPr algn="ctr"/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গোপীনাথপুর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শহীদ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বাবুল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উচ্চ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বিদ্যা</a:t>
            </a:r>
            <a:r>
              <a:rPr lang="as-IN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ল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য়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371C10-05B8-48F0-A46C-6B5E1C051C7F}"/>
              </a:ext>
            </a:extLst>
          </p:cNvPr>
          <p:cNvSpPr txBox="1">
            <a:spLocks/>
          </p:cNvSpPr>
          <p:nvPr/>
        </p:nvSpPr>
        <p:spPr>
          <a:xfrm>
            <a:off x="3156665" y="5012634"/>
            <a:ext cx="5393774" cy="1229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ম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ো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ঃ 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জ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হ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ী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ু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ল 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ই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সলাম</a:t>
            </a:r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  <a:p>
            <a:pPr algn="ctr"/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্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ধান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শিক্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ষ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ক </a:t>
            </a:r>
          </a:p>
          <a:p>
            <a:pPr algn="ctr"/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8B4E76-20AA-4C93-8558-EAADCF7A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259" y="1230796"/>
            <a:ext cx="3054588" cy="3710376"/>
          </a:xfrm>
        </p:spPr>
      </p:pic>
    </p:spTree>
    <p:extLst>
      <p:ext uri="{BB962C8B-B14F-4D97-AF65-F5344CB8AC3E}">
        <p14:creationId xmlns:p14="http://schemas.microsoft.com/office/powerpoint/2010/main" val="18702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E0B8-0100-4179-A551-D5FE3B3D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u="sng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4773F-8262-40C6-92F9-62E0CA72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EB592A-9592-44FC-9501-E24589A75504}"/>
              </a:ext>
            </a:extLst>
          </p:cNvPr>
          <p:cNvSpPr/>
          <p:nvPr/>
        </p:nvSpPr>
        <p:spPr>
          <a:xfrm>
            <a:off x="3984594" y="152709"/>
            <a:ext cx="4222811" cy="2000548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হ</a:t>
            </a:r>
            <a:r>
              <a:rPr lang="as-IN" sz="8000" b="1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ি</a:t>
            </a:r>
            <a:r>
              <a:rPr lang="en-US" sz="8000" b="1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স</a:t>
            </a:r>
            <a:r>
              <a:rPr lang="as-IN" sz="8000" b="1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া</a:t>
            </a:r>
            <a:r>
              <a:rPr lang="en-US" sz="8000" b="1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 </a:t>
            </a:r>
            <a:r>
              <a:rPr lang="as-IN" sz="8000" b="1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</a:t>
            </a:r>
            <a:r>
              <a:rPr lang="en-US" sz="8000" b="1" u="sng" dirty="0" err="1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িজ্ঞান</a:t>
            </a:r>
            <a:br>
              <a:rPr lang="en-US" sz="4400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</a:br>
            <a:r>
              <a:rPr lang="as-IN" sz="4400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শ</a:t>
            </a:r>
            <a:r>
              <a:rPr lang="en-US" sz="4400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্</a:t>
            </a:r>
            <a:r>
              <a:rPr lang="as-IN" sz="4400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en-US" sz="4400" u="sng" dirty="0" err="1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েণীঃ</a:t>
            </a:r>
            <a:r>
              <a:rPr lang="en-US" sz="4400" u="sng" dirty="0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নবম-দশম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D235D2-B5B4-449E-A893-8C43E482A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3238" cy="717669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1C12E7-B481-46BB-9668-0C21C6F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5C8A30-44C2-4294-A6D1-E6B354AA287C}"/>
              </a:ext>
            </a:extLst>
          </p:cNvPr>
          <p:cNvSpPr txBox="1">
            <a:spLocks/>
          </p:cNvSpPr>
          <p:nvPr/>
        </p:nvSpPr>
        <p:spPr>
          <a:xfrm>
            <a:off x="4543489" y="355063"/>
            <a:ext cx="3105022" cy="1056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1ADB-C68C-4D17-8549-08D057EED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9475" y="288248"/>
            <a:ext cx="3005950" cy="1239051"/>
          </a:xfrm>
        </p:spPr>
        <p:txBody>
          <a:bodyPr/>
          <a:lstStyle/>
          <a:p>
            <a:r>
              <a:rPr lang="en-US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endParaRPr lang="en-US" b="1" u="sng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9735C-ED16-4CB6-A126-7B21E2F27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1888406"/>
            <a:ext cx="9194993" cy="406182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আজকের</a:t>
            </a:r>
            <a:r>
              <a:rPr lang="en-US" sz="36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পাঠে</a:t>
            </a:r>
            <a:r>
              <a:rPr lang="en-US" sz="36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বিষয়গুলো</a:t>
            </a:r>
            <a:r>
              <a:rPr lang="en-US" sz="36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আলোচনে</a:t>
            </a:r>
            <a:r>
              <a:rPr lang="en-US" sz="36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হবেঃ</a:t>
            </a:r>
            <a:endParaRPr lang="en-US" sz="3600" dirty="0">
              <a:solidFill>
                <a:schemeClr val="tx1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প্রয়োজনীয়তা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উদ্দেশ্য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পাশে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অন্তর্ভূক্ত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2FE1-6745-4F63-95CD-40F9499A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as-IN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ে</a:t>
            </a:r>
            <a:r>
              <a:rPr lang="en-US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ও</a:t>
            </a:r>
            <a:r>
              <a:rPr lang="as-IN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য়</a:t>
            </a:r>
            <a:r>
              <a:rPr lang="en-US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া</a:t>
            </a:r>
            <a:r>
              <a:rPr lang="as-IN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ম</a:t>
            </a:r>
            <a:r>
              <a:rPr lang="en-US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ি</a:t>
            </a:r>
            <a:r>
              <a:rPr lang="as-IN" sz="5400" u="sng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  <a:t>ল</a:t>
            </a:r>
            <a:br>
              <a:rPr lang="en-US" sz="5400" dirty="0">
                <a:solidFill>
                  <a:schemeClr val="tx1"/>
                </a:solidFill>
                <a:latin typeface="SutonnyBanglaOMJ" panose="01010600010101010101" pitchFamily="2" charset="0"/>
                <a:cs typeface="SutonnyBanglaOMJ" panose="01010600010101010101" pitchFamily="2" charset="0"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0BF3-310D-4709-A291-86190B0C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পরবর্তী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ধাপ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উব্দৃত্তসমূহের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সমন্ময়ে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প্রস্তুত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মূল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উদ্দেশ্য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গাণিতিক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শুদ্ধতা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যাচাই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লাভ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ক্ষতি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আর্থিক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অবস্থা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নির্ণয়ের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পূর্বে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গাণিতিক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শুদ্ধতা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যাচাই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না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হলে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প্রস্তুতকৃত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আর্থিক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বিবরণীটির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ভূল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হওয়ার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সম্ভাবনা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থেকে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তাই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হিসেবের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গাণিতিক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শুদ্ধতা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নির্ণয়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জন্য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প্রস্তুত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একান্ত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প্রয়োজন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endParaRPr lang="en-US" sz="28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32CE-EA9C-4AFD-839C-9E4DB42A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r>
              <a:rPr lang="en-US" sz="54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কাকে</a:t>
            </a:r>
            <a:r>
              <a:rPr lang="en-US" sz="54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54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  <a:endParaRPr lang="en-US" sz="5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AAE7-E077-4C18-85AD-232A1957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হিসেবগুলোর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গাণিতিক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শুদ্ধতা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যাচাইয়ের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জন্য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,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উব্দৃত্তগুলোকে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ডেবিট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ক্রেডিট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হিসেবে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বিভক্ত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তালিকা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প্রস্তুত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তাকে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অন্য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ভাবে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,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উব্দৃত্ত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হিসেবসমূহের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ডেবিট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গুলোকে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একপাশে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এবং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ক্রেডিটগুলোকে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অন্যপাশে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লিপিবদ্ধ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,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দুইপাশের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যোগফল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নির্ণয়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,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হিসেবের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গাণিতিক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শুদ্ধতা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যাচাই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প্রক্রিয়াই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</a:p>
          <a:p>
            <a:pPr algn="just"/>
            <a:endParaRPr lang="en-US" sz="28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2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9751-02FF-4C4D-A271-91F36421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54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প্রয়োজনীয়তা</a:t>
            </a:r>
            <a:r>
              <a:rPr lang="en-US" sz="54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54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উদ্দেশ্য</a:t>
            </a:r>
            <a:r>
              <a:rPr lang="en-US" sz="54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54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কি</a:t>
            </a:r>
            <a:r>
              <a:rPr lang="en-US" sz="54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?</a:t>
            </a:r>
            <a:endParaRPr lang="en-US" sz="5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BF74-2C50-4FEF-BD72-567C48DF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মূল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উদ্দেশ্য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হল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গাণিতিক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শুদ্ধতা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যাচাই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সেটাতো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আমরা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জানলামই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কিন্তু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গাণিতিক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শুদ্ধতা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যাচাই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ছাড়াও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আরও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উদ্দেশ্য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রয়েছে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যেমনঃ</a:t>
            </a:r>
            <a:endParaRPr lang="en-US" sz="2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জাবেদা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লেনদেনগুলো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সঠিকভাবে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লিপিবদ্ধ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হয়েছে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কিনা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বুঝা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আর্থিক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বিবরণী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আর্থিক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অবস্থার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বিবরণী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প্রস্তুত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সহজ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জাবেদা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কোন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ভূল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থকালে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নির্ণয়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সংশোধন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জাবেদা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দুতরফা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দাখিলা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পদ্ধতি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অনুসারে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হিসাব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লিপিবদ্ধ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হল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কিনা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যানা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খতিয়ানের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সকল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জের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সমূহ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একসাথে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পাওয়া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আর্থিক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বিবরণী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দ্রুত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প্রস্তুত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এতে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সময়ের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অপচয়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রোধ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সাহায্য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আর্থিক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অবস্থার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ধারণা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পাওয়া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যায়</a:t>
            </a:r>
            <a:r>
              <a:rPr lang="en-US" sz="2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endParaRPr lang="en-US" sz="2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4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DC7F-8484-4825-AFBF-F86A6182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417207"/>
            <a:ext cx="9404723" cy="1400530"/>
          </a:xfrm>
        </p:spPr>
        <p:txBody>
          <a:bodyPr/>
          <a:lstStyle/>
          <a:p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রেওয়ামিলের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কোন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পাশে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কি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ধরনের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হিসাব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অন্তর্ভূক্ত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4000" b="1" u="sng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000" b="1" u="sng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85859-1744-45CE-9509-3E647C5A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আগেই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বলা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হয়েছে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রেওয়ামিলে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হিসেবগুলোকে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দুইভাগে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ভাগ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এক্ষেত্রে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যাবতীয়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(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সম্পদ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ব্যয়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)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গুলোকে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একপাশে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এবং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(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মালিকানা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সত্ব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,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দায়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)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গুলোকে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অন্যপাশে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লিপিবদ্ধ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করা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হয়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 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ন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ি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চ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ে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ছকে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ট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ি 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ল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ক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্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ষ্য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করলে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বিষয়টি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2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আর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ও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স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্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স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্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ট 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হ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ব</a:t>
            </a:r>
            <a:r>
              <a:rPr lang="as-IN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ে</a:t>
            </a:r>
            <a:r>
              <a:rPr lang="en-US" sz="2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85AEF2-54A8-4382-9CB8-E7BB6C769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909"/>
              </p:ext>
            </p:extLst>
          </p:nvPr>
        </p:nvGraphicFramePr>
        <p:xfrm>
          <a:off x="1512581" y="4150658"/>
          <a:ext cx="8128000" cy="199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31603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0576386"/>
                    </a:ext>
                  </a:extLst>
                </a:gridCol>
              </a:tblGrid>
              <a:tr h="619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মোট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ডেবিট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মোট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ক্রেডিট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972047"/>
                  </a:ext>
                </a:extLst>
              </a:tr>
              <a:tr h="1352817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সম্পদ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জ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া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ত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ীয়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হিসেব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গুলো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এ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বং</a:t>
                      </a:r>
                      <a:endParaRPr lang="en-US" sz="2800" dirty="0">
                        <a:latin typeface="SutonnyBanglaOMJ" panose="01010600010101010101" pitchFamily="2" charset="0"/>
                        <a:cs typeface="SutonnyBanglaOMJ" panose="01010600010101010101" pitchFamily="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ব্যয়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জ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া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ত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ীয়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হিসেব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গ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ু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ল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ো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মালিকানা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সত্ব</a:t>
                      </a:r>
                      <a:endParaRPr lang="en-US" sz="2800" dirty="0">
                        <a:latin typeface="SutonnyBanglaOMJ" panose="01010600010101010101" pitchFamily="2" charset="0"/>
                        <a:cs typeface="SutonnyBanglaOMJ" panose="01010600010101010101" pitchFamily="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স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ক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ল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দায়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স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ম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ূ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হ 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এ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বং</a:t>
                      </a:r>
                      <a:endParaRPr lang="en-US" sz="2800" dirty="0">
                        <a:latin typeface="SutonnyBanglaOMJ" panose="01010600010101010101" pitchFamily="2" charset="0"/>
                        <a:cs typeface="SutonnyBanglaOMJ" panose="01010600010101010101" pitchFamily="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স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ক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ল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আয়</a:t>
                      </a:r>
                      <a:r>
                        <a:rPr lang="en-US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 </a:t>
                      </a:r>
                      <a:r>
                        <a:rPr lang="as-IN" sz="2800" dirty="0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স</a:t>
                      </a:r>
                      <a:r>
                        <a:rPr lang="en-US" sz="2800" dirty="0" err="1">
                          <a:latin typeface="SutonnyBanglaOMJ" panose="01010600010101010101" pitchFamily="2" charset="0"/>
                          <a:cs typeface="SutonnyBanglaOMJ" panose="01010600010101010101" pitchFamily="2" charset="0"/>
                        </a:rPr>
                        <a:t>মূহ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3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39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420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SutonnyBanglaOMJ</vt:lpstr>
      <vt:lpstr>Wingdings 3</vt:lpstr>
      <vt:lpstr>Ion</vt:lpstr>
      <vt:lpstr>স্বাগতম</vt:lpstr>
      <vt:lpstr>গোপীনাথপুর শহীদ বাবুল উচ্চ বিদ্যালয়</vt:lpstr>
      <vt:lpstr>PowerPoint Presentation</vt:lpstr>
      <vt:lpstr>PowerPoint Presentation</vt:lpstr>
      <vt:lpstr>রেওয়ামিল</vt:lpstr>
      <vt:lpstr>রেওয়ামিল </vt:lpstr>
      <vt:lpstr>রেওয়ামিল কাকে বলে?</vt:lpstr>
      <vt:lpstr>রেওয়ামিলের প্রয়োজনীয়তা ও উদ্দেশ্য কি?</vt:lpstr>
      <vt:lpstr>রেওয়ামিলের কোন পাশে কি ধরনের হিসাব অন্তর্ভূক্ত করা হয়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গোপীনাথপুর শহীদ বাবুল উচ্চ বিদ্যালয়</dc:title>
  <dc:creator>Md. Jahirul Islam</dc:creator>
  <cp:lastModifiedBy>Kamrul</cp:lastModifiedBy>
  <cp:revision>14</cp:revision>
  <dcterms:created xsi:type="dcterms:W3CDTF">2020-07-07T16:44:04Z</dcterms:created>
  <dcterms:modified xsi:type="dcterms:W3CDTF">2020-08-22T11:28:00Z</dcterms:modified>
</cp:coreProperties>
</file>