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70" r:id="rId9"/>
    <p:sldId id="272" r:id="rId10"/>
    <p:sldId id="273" r:id="rId11"/>
    <p:sldId id="274" r:id="rId12"/>
    <p:sldId id="275" r:id="rId13"/>
    <p:sldId id="276" r:id="rId14"/>
    <p:sldId id="265" r:id="rId15"/>
    <p:sldId id="264" r:id="rId16"/>
    <p:sldId id="266" r:id="rId17"/>
    <p:sldId id="267" r:id="rId18"/>
    <p:sldId id="271" r:id="rId19"/>
    <p:sldId id="263" r:id="rId20"/>
    <p:sldId id="268" r:id="rId21"/>
    <p:sldId id="26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9111-F259-4F73-8F41-F23FD43FBB6A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5FD8-BEDD-4581-9E4A-10C760B0A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177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9111-F259-4F73-8F41-F23FD43FBB6A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5FD8-BEDD-4581-9E4A-10C760B0A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13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9111-F259-4F73-8F41-F23FD43FBB6A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5FD8-BEDD-4581-9E4A-10C760B0A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19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9111-F259-4F73-8F41-F23FD43FBB6A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5FD8-BEDD-4581-9E4A-10C760B0A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955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9111-F259-4F73-8F41-F23FD43FBB6A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5FD8-BEDD-4581-9E4A-10C760B0A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71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9111-F259-4F73-8F41-F23FD43FBB6A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5FD8-BEDD-4581-9E4A-10C760B0A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219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9111-F259-4F73-8F41-F23FD43FBB6A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5FD8-BEDD-4581-9E4A-10C760B0A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77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9111-F259-4F73-8F41-F23FD43FBB6A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5FD8-BEDD-4581-9E4A-10C760B0A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16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9111-F259-4F73-8F41-F23FD43FBB6A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5FD8-BEDD-4581-9E4A-10C760B0A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093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9111-F259-4F73-8F41-F23FD43FBB6A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5FD8-BEDD-4581-9E4A-10C760B0A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30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9111-F259-4F73-8F41-F23FD43FBB6A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5FD8-BEDD-4581-9E4A-10C760B0A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05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69111-F259-4F73-8F41-F23FD43FBB6A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45FD8-BEDD-4581-9E4A-10C760B0A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69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f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121920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25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381897"/>
            <a:ext cx="12192000" cy="14761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মেলা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সকালে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একট্টু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দেরিকরে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গেলাম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মামা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বেশ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মজার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কাঁধে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ঝোলানো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ব্যাগ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আঁকার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জিনিস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বাশিঁ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ঢাকার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চারুকলা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ইনস্টিটিউটে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মেলার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একটু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পৌঁছতেই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শুনতে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পেলাম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নাগরদোলার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ক্যাঁচর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ক্যাঁচর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389" y="130629"/>
            <a:ext cx="7123611" cy="52773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8195"/>
            <a:ext cx="5016137" cy="510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02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839098"/>
            <a:ext cx="121920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দেখলাম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বাঁশের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কুলো,ডালা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ঝুড়ি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চালুন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চাঁই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খালুই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!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0" y="0"/>
            <a:ext cx="5905500" cy="57737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8011"/>
            <a:ext cx="6309360" cy="630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23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264331"/>
            <a:ext cx="12192000" cy="15936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বসেছে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বাঙি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তরমুজ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মুড়ি-মুড়কি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জিলাপি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বাতাসার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দোকান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আরেকটু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এগোতেই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পেলাম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রঙের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669280" cy="51859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7377" y="2455817"/>
            <a:ext cx="6617834" cy="27693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931" y="-1"/>
            <a:ext cx="3270069" cy="24166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154" y="0"/>
            <a:ext cx="3383824" cy="23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69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199018"/>
            <a:ext cx="12192000" cy="16589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ঘোড়া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হাতি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ষাঁড়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নানা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আকারের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পুতুল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চোখ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অপূর্ব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হাঁড়ির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54434" cy="51859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7489" y="0"/>
            <a:ext cx="4161745" cy="518595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729" y="91440"/>
            <a:ext cx="3469414" cy="511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62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-1" y="0"/>
            <a:ext cx="12192001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বাক্য তৈরি</a:t>
            </a:r>
            <a:endParaRPr lang="en-US" sz="4400" dirty="0"/>
          </a:p>
        </p:txBody>
      </p:sp>
      <p:sp>
        <p:nvSpPr>
          <p:cNvPr id="23" name="Rectangle 22"/>
          <p:cNvSpPr/>
          <p:nvPr/>
        </p:nvSpPr>
        <p:spPr>
          <a:xfrm>
            <a:off x="-1" y="901337"/>
            <a:ext cx="4245429" cy="67926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টেপা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পুতুল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267200" y="910046"/>
            <a:ext cx="7776753" cy="69668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নরম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এঁটেল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টিপে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টিপে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পুতুল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বানানো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</a:t>
            </a:r>
            <a:r>
              <a:rPr lang="bn-IN" sz="2800" dirty="0" smtClean="0"/>
              <a:t>    </a:t>
            </a:r>
            <a:endParaRPr lang="en-US" sz="2800" dirty="0"/>
          </a:p>
        </p:txBody>
      </p:sp>
      <p:sp>
        <p:nvSpPr>
          <p:cNvPr id="25" name="Rectangle 24"/>
          <p:cNvSpPr/>
          <p:nvPr/>
        </p:nvSpPr>
        <p:spPr>
          <a:xfrm>
            <a:off x="0" y="1632857"/>
            <a:ext cx="4180114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শখের হাড়ি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223655" y="1637212"/>
            <a:ext cx="7968345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শখ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করে পছন্দের জিনিস যে হাঁড়িতে রাখা হয়।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0" y="2625633"/>
            <a:ext cx="4193177" cy="8752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শখ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219303" y="2599509"/>
            <a:ext cx="7876903" cy="9405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সংগ্রহ ক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আমার শখ।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3566159"/>
            <a:ext cx="4245429" cy="6662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মৃৎশিল্প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262842" y="3596641"/>
            <a:ext cx="7929157" cy="6618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কুমোররা মৃৎশিল্প তৈরি করেন। 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93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1"/>
            <a:ext cx="12192000" cy="8098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263" y="866502"/>
            <a:ext cx="7149737" cy="599149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22959"/>
            <a:ext cx="5003074" cy="82296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অর্থসহ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946366"/>
            <a:ext cx="5003074" cy="28607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মৃৎশিল্প’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77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rrow: Right 19">
            <a:extLst>
              <a:ext uri="{FF2B5EF4-FFF2-40B4-BE49-F238E27FC236}">
                <a16:creationId xmlns:a16="http://schemas.microsoft.com/office/drawing/2014/main" id="{B7FB4974-6001-4DDB-BA7D-DBE396BA3969}"/>
              </a:ext>
            </a:extLst>
          </p:cNvPr>
          <p:cNvSpPr/>
          <p:nvPr/>
        </p:nvSpPr>
        <p:spPr>
          <a:xfrm>
            <a:off x="6910251" y="1280160"/>
            <a:ext cx="985744" cy="250947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0"/>
            <a:ext cx="12083143" cy="87521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0" y="3548743"/>
            <a:ext cx="1188720" cy="914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020593" y="940526"/>
            <a:ext cx="4062550" cy="90133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আনন্দপুর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586445" y="1149532"/>
            <a:ext cx="1058092" cy="64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-1" y="1097280"/>
            <a:ext cx="1384663" cy="7707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994469" y="2090057"/>
            <a:ext cx="4197531" cy="10058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প্রান্তে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0" y="2377439"/>
            <a:ext cx="1227909" cy="6444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521131" y="2299062"/>
            <a:ext cx="1162596" cy="8229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246811" y="3749040"/>
            <a:ext cx="1489166" cy="77070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929155" y="3461657"/>
            <a:ext cx="4262846" cy="10668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শিল্পকলা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355771" y="4924698"/>
            <a:ext cx="1502230" cy="9666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দ্ম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2403564" y="4929052"/>
            <a:ext cx="1371601" cy="8055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0" y="5016138"/>
            <a:ext cx="1149531" cy="82295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</a:p>
        </p:txBody>
      </p:sp>
      <p:sp>
        <p:nvSpPr>
          <p:cNvPr id="86" name="Rectangle 85"/>
          <p:cNvSpPr/>
          <p:nvPr/>
        </p:nvSpPr>
        <p:spPr>
          <a:xfrm>
            <a:off x="7911736" y="4750526"/>
            <a:ext cx="4280264" cy="98406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পদ্মার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5381897" y="1027612"/>
            <a:ext cx="1445621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ন্দ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421086" y="2242458"/>
            <a:ext cx="1371600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ন্ত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5368834" y="3640183"/>
            <a:ext cx="1528355" cy="90569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ল্প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0" name="Arrow: Right 19">
            <a:extLst>
              <a:ext uri="{FF2B5EF4-FFF2-40B4-BE49-F238E27FC236}">
                <a16:creationId xmlns:a16="http://schemas.microsoft.com/office/drawing/2014/main" id="{B7FB4974-6001-4DDB-BA7D-DBE396BA3969}"/>
              </a:ext>
            </a:extLst>
          </p:cNvPr>
          <p:cNvSpPr/>
          <p:nvPr/>
        </p:nvSpPr>
        <p:spPr>
          <a:xfrm>
            <a:off x="6936377" y="3833874"/>
            <a:ext cx="942201" cy="39849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Arrow: Right 19">
            <a:extLst>
              <a:ext uri="{FF2B5EF4-FFF2-40B4-BE49-F238E27FC236}">
                <a16:creationId xmlns:a16="http://schemas.microsoft.com/office/drawing/2014/main" id="{B7FB4974-6001-4DDB-BA7D-DBE396BA3969}"/>
              </a:ext>
            </a:extLst>
          </p:cNvPr>
          <p:cNvSpPr/>
          <p:nvPr/>
        </p:nvSpPr>
        <p:spPr>
          <a:xfrm>
            <a:off x="6897187" y="5109681"/>
            <a:ext cx="927463" cy="402845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Arrow: Right 19">
            <a:extLst>
              <a:ext uri="{FF2B5EF4-FFF2-40B4-BE49-F238E27FC236}">
                <a16:creationId xmlns:a16="http://schemas.microsoft.com/office/drawing/2014/main" id="{B7FB4974-6001-4DDB-BA7D-DBE396BA3969}"/>
              </a:ext>
            </a:extLst>
          </p:cNvPr>
          <p:cNvSpPr/>
          <p:nvPr/>
        </p:nvSpPr>
        <p:spPr>
          <a:xfrm>
            <a:off x="6857999" y="2534193"/>
            <a:ext cx="1084217" cy="26125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749039" y="1123406"/>
            <a:ext cx="1214845" cy="6792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=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1397725" y="1227908"/>
            <a:ext cx="1031965" cy="5225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+</a:t>
            </a:r>
            <a:endParaRPr lang="en-US" sz="4000" dirty="0"/>
          </a:p>
        </p:txBody>
      </p:sp>
      <p:sp>
        <p:nvSpPr>
          <p:cNvPr id="34" name="Rectangle 33"/>
          <p:cNvSpPr/>
          <p:nvPr/>
        </p:nvSpPr>
        <p:spPr>
          <a:xfrm>
            <a:off x="3875313" y="2281646"/>
            <a:ext cx="1214845" cy="827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=</a:t>
            </a:r>
            <a:endParaRPr lang="en-US" sz="4000" dirty="0"/>
          </a:p>
        </p:txBody>
      </p:sp>
      <p:sp>
        <p:nvSpPr>
          <p:cNvPr id="46" name="Rectangle 45"/>
          <p:cNvSpPr/>
          <p:nvPr/>
        </p:nvSpPr>
        <p:spPr>
          <a:xfrm>
            <a:off x="1380308" y="2425336"/>
            <a:ext cx="1031965" cy="5225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+</a:t>
            </a:r>
            <a:endParaRPr lang="en-US" sz="4000" dirty="0"/>
          </a:p>
        </p:txBody>
      </p:sp>
      <p:sp>
        <p:nvSpPr>
          <p:cNvPr id="47" name="Rectangle 46"/>
          <p:cNvSpPr/>
          <p:nvPr/>
        </p:nvSpPr>
        <p:spPr>
          <a:xfrm>
            <a:off x="3831770" y="3701143"/>
            <a:ext cx="1214845" cy="827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=</a:t>
            </a:r>
            <a:endParaRPr lang="en-US" sz="4000" dirty="0"/>
          </a:p>
        </p:txBody>
      </p:sp>
      <p:sp>
        <p:nvSpPr>
          <p:cNvPr id="48" name="Rectangle 47"/>
          <p:cNvSpPr/>
          <p:nvPr/>
        </p:nvSpPr>
        <p:spPr>
          <a:xfrm>
            <a:off x="1193073" y="3792582"/>
            <a:ext cx="1031965" cy="5225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+</a:t>
            </a:r>
            <a:endParaRPr lang="en-US" sz="4000" dirty="0"/>
          </a:p>
        </p:txBody>
      </p:sp>
      <p:sp>
        <p:nvSpPr>
          <p:cNvPr id="49" name="Rectangle 48"/>
          <p:cNvSpPr/>
          <p:nvPr/>
        </p:nvSpPr>
        <p:spPr>
          <a:xfrm>
            <a:off x="3866604" y="4937760"/>
            <a:ext cx="1214845" cy="827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=</a:t>
            </a:r>
            <a:endParaRPr lang="en-US" sz="4000" dirty="0"/>
          </a:p>
        </p:txBody>
      </p:sp>
      <p:sp>
        <p:nvSpPr>
          <p:cNvPr id="50" name="Rectangle 49"/>
          <p:cNvSpPr/>
          <p:nvPr/>
        </p:nvSpPr>
        <p:spPr>
          <a:xfrm>
            <a:off x="1280158" y="5146765"/>
            <a:ext cx="1031965" cy="5225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+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6839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3" grpId="0" animBg="1"/>
      <p:bldP spid="35" grpId="0" animBg="1"/>
      <p:bldP spid="36" grpId="0" animBg="1"/>
      <p:bldP spid="37" grpId="0" animBg="1"/>
      <p:bldP spid="38" grpId="0" animBg="1"/>
      <p:bldP spid="41" grpId="0" animBg="1"/>
      <p:bldP spid="43" grpId="0" animBg="1"/>
      <p:bldP spid="44" grpId="0" animBg="1"/>
      <p:bldP spid="78" grpId="0" animBg="1"/>
      <p:bldP spid="80" grpId="0" animBg="1"/>
      <p:bldP spid="81" grpId="0" animBg="1"/>
      <p:bldP spid="82" grpId="0" animBg="1"/>
      <p:bldP spid="83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3" grpId="0" animBg="1"/>
      <p:bldP spid="2" grpId="0" animBg="1"/>
      <p:bldP spid="3" grpId="0" animBg="1"/>
      <p:bldP spid="34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rrow: Right 7">
            <a:extLst>
              <a:ext uri="{FF2B5EF4-FFF2-40B4-BE49-F238E27FC236}">
                <a16:creationId xmlns:a16="http://schemas.microsoft.com/office/drawing/2014/main" id="{E5FAB23B-56AA-4DE4-98F2-CCF40F3153F3}"/>
              </a:ext>
            </a:extLst>
          </p:cNvPr>
          <p:cNvSpPr/>
          <p:nvPr/>
        </p:nvSpPr>
        <p:spPr>
          <a:xfrm>
            <a:off x="2873828" y="2067166"/>
            <a:ext cx="2194560" cy="8327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9">
            <a:extLst>
              <a:ext uri="{FF2B5EF4-FFF2-40B4-BE49-F238E27FC236}">
                <a16:creationId xmlns:a16="http://schemas.microsoft.com/office/drawing/2014/main" id="{C2A36A12-5467-4613-89CE-79570E5332F4}"/>
              </a:ext>
            </a:extLst>
          </p:cNvPr>
          <p:cNvSpPr/>
          <p:nvPr/>
        </p:nvSpPr>
        <p:spPr>
          <a:xfrm>
            <a:off x="2978331" y="2987247"/>
            <a:ext cx="1953401" cy="8009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0">
            <a:extLst>
              <a:ext uri="{FF2B5EF4-FFF2-40B4-BE49-F238E27FC236}">
                <a16:creationId xmlns:a16="http://schemas.microsoft.com/office/drawing/2014/main" id="{B23F4A60-D928-4E15-B496-8E1EEEE98DB5}"/>
              </a:ext>
            </a:extLst>
          </p:cNvPr>
          <p:cNvSpPr/>
          <p:nvPr/>
        </p:nvSpPr>
        <p:spPr>
          <a:xfrm>
            <a:off x="2872319" y="3909437"/>
            <a:ext cx="1934812" cy="7931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0" y="0"/>
            <a:ext cx="12191999" cy="82295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 দিয়ে শব্দ তৈরি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-1" y="3657600"/>
            <a:ext cx="2338251" cy="101890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ব্দ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342709" y="3818708"/>
            <a:ext cx="4493622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অব্দ,খৃষ্টাব্দ, জব্দ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918754"/>
            <a:ext cx="2338251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ন্দ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Arrow: Right 7">
            <a:extLst>
              <a:ext uri="{FF2B5EF4-FFF2-40B4-BE49-F238E27FC236}">
                <a16:creationId xmlns:a16="http://schemas.microsoft.com/office/drawing/2014/main" id="{E5FAB23B-56AA-4DE4-98F2-CCF40F3153F3}"/>
              </a:ext>
            </a:extLst>
          </p:cNvPr>
          <p:cNvSpPr/>
          <p:nvPr/>
        </p:nvSpPr>
        <p:spPr>
          <a:xfrm>
            <a:off x="3004458" y="965532"/>
            <a:ext cx="2220686" cy="8632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421086" y="1815737"/>
            <a:ext cx="4428308" cy="10450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মিষ্টী, বৃষ্টি, সৃষ্টি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416732" y="870856"/>
            <a:ext cx="4432662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অন্দর, বন্দর, আনন্দ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1846217"/>
            <a:ext cx="2312126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ষ্ট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2773681"/>
            <a:ext cx="2351313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355772" y="2899954"/>
            <a:ext cx="4467498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স্টেশন, স্টিমার, স্টিকার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63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103" y="1002846"/>
            <a:ext cx="6143898" cy="585515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40525"/>
            <a:ext cx="6008914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শব্দগুলো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জায়গায়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বসিয়ে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933303"/>
            <a:ext cx="2050869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ব্যাগ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97382" y="1928949"/>
            <a:ext cx="1898469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মেলা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03120" y="1950721"/>
            <a:ext cx="1985554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মামার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991394"/>
            <a:ext cx="6008914" cy="35922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ক, ------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রসের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হাঁড়ি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সেখানে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পহেলা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বৈশাখে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------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কাঁধে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ঝোলানো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-------।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0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979714"/>
            <a:ext cx="7550331" cy="144997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ঝুড়ি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চালুন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চাঁই,খালুই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468880"/>
            <a:ext cx="7537269" cy="124097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কুমার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সম্প্রদায়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 </a:t>
            </a:r>
            <a:r>
              <a:rPr lang="bn-IN" sz="3600" dirty="0" smtClean="0"/>
              <a:t>   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1" y="4924698"/>
            <a:ext cx="7602582" cy="147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৪,মামার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2104"/>
            <a:ext cx="7615645" cy="11364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মামাতো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r>
              <a:rPr lang="bn-IN" sz="4000" dirty="0" smtClean="0"/>
              <a:t>  </a:t>
            </a:r>
            <a:endParaRPr lang="en-US" sz="4000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/>
              <a:t>মূল্যায়ণ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654835" y="4990012"/>
            <a:ext cx="4537165" cy="14891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আনন্দপুর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5646" y="3827417"/>
            <a:ext cx="4480560" cy="11234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বৃষ্টি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24206" y="2468880"/>
            <a:ext cx="4667794" cy="12409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জিনিস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3600" dirty="0" smtClean="0"/>
              <a:t>    </a:t>
            </a:r>
            <a:endParaRPr lang="en-US" sz="3600" dirty="0"/>
          </a:p>
        </p:txBody>
      </p:sp>
      <p:sp>
        <p:nvSpPr>
          <p:cNvPr id="14" name="Rectangle 13"/>
          <p:cNvSpPr/>
          <p:nvPr/>
        </p:nvSpPr>
        <p:spPr>
          <a:xfrm>
            <a:off x="7576457" y="1476103"/>
            <a:ext cx="4615543" cy="8882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বাঁশের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7954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0" y="0"/>
            <a:ext cx="12191999" cy="612648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929154" y="613954"/>
            <a:ext cx="4262846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011680"/>
            <a:ext cx="3866606" cy="27301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: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পঞ্চম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IN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: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endParaRPr lang="bn-IN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: ৫০ মিনিট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তাং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২৩-৬-২০২১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653144"/>
            <a:ext cx="3866606" cy="13454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পাঠ-পরিচিতি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955280" y="1515291"/>
            <a:ext cx="4236719" cy="31873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পূর্ণিমা দা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স,</a:t>
            </a:r>
            <a:endParaRPr lang="bn-IN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 শিক্ষক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bn-IN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মধ্যকুল মধ্যপাড়া সরকারী প্রাথমিক বিদ্যাল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য়,</a:t>
            </a:r>
            <a:endParaRPr lang="bn-IN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কেশবপুর, যশোর।         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731" y="600891"/>
            <a:ext cx="4040778" cy="4153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67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" y="1084217"/>
            <a:ext cx="6074229" cy="26648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82296">
              <a:defRPr/>
            </a:pPr>
            <a:endParaRPr lang="bn-BD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82296">
              <a:defRPr/>
            </a:pP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bn-BD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 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মেলা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৫টি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bn-BD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544" y="924470"/>
            <a:ext cx="6052458" cy="593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43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537" y="870176"/>
            <a:ext cx="6261463" cy="59878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2613"/>
            <a:ext cx="6048103" cy="622907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12192000" cy="79683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7092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503" y="666206"/>
            <a:ext cx="6217920" cy="61917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0354" y="702400"/>
            <a:ext cx="6091646" cy="615559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91442" y="0"/>
            <a:ext cx="12283441" cy="67926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 আমরা কি দেখতে পাচ্ছি ?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15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Vertical Scroll 7"/>
          <p:cNvSpPr/>
          <p:nvPr/>
        </p:nvSpPr>
        <p:spPr>
          <a:xfrm>
            <a:off x="4611189" y="1436915"/>
            <a:ext cx="6988628" cy="1143000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‘’শখের মৃৎশিল্প’’ 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67051" y="3239588"/>
            <a:ext cx="7654833" cy="1384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পাঠ্যাংশঃ গ্রামের নাম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.........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জিনিসই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সুন্দর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64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/>
              <a:t>শিখনফল</a:t>
            </a:r>
            <a:r>
              <a:rPr lang="bn-IN" dirty="0" smtClean="0"/>
              <a:t>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09897" y="753291"/>
            <a:ext cx="11051177" cy="55952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শোনাঃ ১,২,১ উচ্চারিত পঠিত বাক্য, কথা মনোযোগ সহকারে শুনবে।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বলাঃ ৩,১,১ প্রমিত উচ্চারণে পড়তে পারবে।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পড়াঃ ১,৪,১ পাঠ্যপুস্তকের পাঠ শ্রবণযোগ্য স্পষ্টস্বরে ও প্রমিত উচ্চারণে সাবলীলভাবে পড়তে পারবে।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১,৫,২ বিরামচিহ্ন দেখে অর্থযতি ও শ্বাসযতি বজায় রেখে সাবলীলভাবে অনুচ্ছেদ পড়তে পারবে।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লেখাঃ ১,৪,১ যুক্তব্যঞ্জন ভেঙ্গে লিখতে পারবে।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১,৪,১ যুক্তব্যঞ্জন ব্যবহার করে নতুন নতুন শব্দ লিখতে পারবে।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১,৫,১ পাঠে ব্যবহুত শব্দ দিয়ে নতুন নতুন বাক্য লিখতে পারবে।                                                      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07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6426927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শখের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মৃৎশিল্প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আনন্দপুর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মামার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মামার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রসের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হাঁড়ি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আসলেইতাই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বাধা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যেখানে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খুশি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বেড়াও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খুশি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খাও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এই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মামার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গেল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পহেলা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বৈশাখের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ছুটিতে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গিয়েছিলাম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আনন্দপুর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সেখানে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পহেলা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বৈশাখের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মেলা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মামা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বললেন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মেলা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চারজন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মামাতো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বৃষ্টি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সোহানা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তাজিন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মেলা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সকালে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একট্টু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দেরিকরে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গেলাম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মামা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মজার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কাঁধে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ঝোলানো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আঁকার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জিনিস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বাশিঁ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ঢাকার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চারুকলা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ইনস্টিটিউটে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মেলার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পৌঁছতেই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শুনতে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পেলাম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নাগরদোলার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ক্যাঁচর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ক্যাঁচর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</a:t>
            </a:r>
          </a:p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114" y="-1"/>
            <a:ext cx="5725886" cy="7145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89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103" y="0"/>
            <a:ext cx="6143897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6165669" cy="6714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শখের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মৃৎশিল্প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দেখলাম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বাঁশের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কুলো,ডালা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ঝুড়ি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চালুন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চাঁই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খালুই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!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বসেছে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বাঙি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তরমুজ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মুড়ি-মুড়কি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জিলাপি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বাতাসার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দোকান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আরেকটু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এগোতেই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পেলাম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রঙের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বিচিত্র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হাঁড়ি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আঁকা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সেসবে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ঘোড়া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ষাঁড়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আকারের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পুতুল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চোখ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অপূর্ব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হাঁড়ির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মামাকে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জিজ্ঞেস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হাঁড়ি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মামা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বললেন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শখের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হাঁড়ি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শখ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পছন্দের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জিনিস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এই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হাঁড়িতে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শখের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হাঁড়ি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তাছাড়া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শখের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যেকোনো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জিনিসই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                                                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55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1999" cy="9013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নতুন শব্দের অর্থ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45382" y="4689566"/>
            <a:ext cx="5046617" cy="19202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শখ করে পছন্দের জিনিষ যে হাড়িতে রাখা হয় তাকে শখের হাড়ি বলে।    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71509" y="2886892"/>
            <a:ext cx="5020491" cy="13890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৪, মাটির তৈরি শিল্পকর্মকে মৃৎশিল্প বলে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188720"/>
            <a:ext cx="3435531" cy="14891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১,</a:t>
            </a:r>
            <a:r>
              <a:rPr lang="bn-BD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‘</a:t>
            </a:r>
            <a:r>
              <a:rPr lang="bn-BD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শখ</a:t>
            </a:r>
            <a:r>
              <a:rPr lang="en-US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’</a:t>
            </a:r>
            <a:r>
              <a:rPr lang="bn-BD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4571" y="979714"/>
            <a:ext cx="5007429" cy="12888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১, </a:t>
            </a:r>
            <a:r>
              <a:rPr lang="bn-BD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মনের </a:t>
            </a:r>
            <a:r>
              <a:rPr lang="bn-BD" sz="4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ইচ্ছা </a:t>
            </a:r>
            <a:r>
              <a:rPr lang="en-US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, </a:t>
            </a:r>
            <a:r>
              <a:rPr lang="en-US" sz="40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রুচি</a:t>
            </a:r>
            <a:r>
              <a:rPr lang="bn-BD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bn-BD" sz="4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3030582"/>
            <a:ext cx="3513909" cy="154141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‘মৃৎশিল্প’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5460274"/>
            <a:ext cx="3435531" cy="12932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শখের হাড়ি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784" y="993594"/>
            <a:ext cx="3657600" cy="16573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846" y="2913016"/>
            <a:ext cx="3657600" cy="169817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034" y="4856661"/>
            <a:ext cx="3435532" cy="2001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54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6884126" cy="484632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859382"/>
            <a:ext cx="12192000" cy="19986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আনন্দপুর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মামার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কথায়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মামার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রসের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হাঁড়ি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আসলেইতাই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বাধা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যেখানে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খুশি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ঘুরে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বেড়াও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খুশি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খাও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এই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মামার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পহেলা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বৈশাখের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ছুটিতে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গিয়েছিলাম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আনন্দপুর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সেখানে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পহেলা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বৈশাখের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মেলা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মামা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বললেন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মেলা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ছিলাম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চারজন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মামাতো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বৃষ্টি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সোহানা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তাজিন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1063" y="0"/>
            <a:ext cx="5320937" cy="491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13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867</Words>
  <Application>Microsoft Office PowerPoint</Application>
  <PresentationFormat>Widescreen</PresentationFormat>
  <Paragraphs>115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169</cp:revision>
  <dcterms:created xsi:type="dcterms:W3CDTF">2020-04-03T14:03:41Z</dcterms:created>
  <dcterms:modified xsi:type="dcterms:W3CDTF">2021-06-23T15:45:39Z</dcterms:modified>
</cp:coreProperties>
</file>