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4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787" y="43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5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8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4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6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4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9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9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9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5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9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699" y="1519476"/>
            <a:ext cx="7530602" cy="4607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2085" y="304800"/>
            <a:ext cx="4033381" cy="110799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6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600" dirty="0">
              <a:solidFill>
                <a:schemeClr val="tx1">
                  <a:lumMod val="50000"/>
                  <a:lumOff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6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187" y="277661"/>
            <a:ext cx="7848600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শিক্ষা ব্যবস্থায় পরিচালনায় ইন্টারনেটের ভুমিকাঃ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8951" y="2513737"/>
            <a:ext cx="6301009" cy="17543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ইন্টারনেটের বিভিন্ন সাইটে রয়েছে প্রশ্ন করার সুযোগ ও কুইজের ব্যবস্থা।  এ সাইটগুলো ব্যবহার করে আমরা পরীক্ষা দিতে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পারি।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Motiar D. Content\Class Viii\Picture\পাঠ ৫৭\bluesix-platform-screenshots_exam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39" y="3636699"/>
            <a:ext cx="3194712" cy="227899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 descr="E:\MOTIAR\Motiar D. Content\Class Viii\Picture\পাঠ ৫৭\question-pap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39" y="1249680"/>
            <a:ext cx="3194712" cy="214122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5195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9040" y="2252132"/>
            <a:ext cx="5915159" cy="17543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একসময় ইন্টারনেটে তথ্য খোঁজার জন্য ইংরেজিতে লিখতে হতো কিন্তু বর্তমানে বাংলায় লিখলেও তথ্য পাওয়া যায়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52" y="1205172"/>
            <a:ext cx="3047805" cy="1663051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E:\MOTIAR\D,contennt Picture 2\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53" y="2912392"/>
            <a:ext cx="3047805" cy="1700930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RAFI\Desktop\Bangla-Search-Eng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54" y="4657491"/>
            <a:ext cx="3047805" cy="178308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26187" y="277661"/>
            <a:ext cx="78486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শিক্ষা ব্যবস্থায় পরিচালনায় ইন্টারনেটের ভুমিকাঃ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516" y="4929191"/>
            <a:ext cx="7945582" cy="1323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 বিভিন্ন বাংলা ওয়েবসাইট</a:t>
            </a:r>
            <a:r>
              <a:rPr lang="bn-BD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রয়েছে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যা ধীরে ধীরে সমৃদ্ধ হচ্ছে 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E:\Motiar D. Content\Class Viii\Picture\পাঠ ৫৭\bbcjanala_ho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r="10161"/>
          <a:stretch/>
        </p:blipFill>
        <p:spPr bwMode="auto">
          <a:xfrm>
            <a:off x="1271792" y="1851537"/>
            <a:ext cx="3028604" cy="262909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Motiar D. Content\Class Viii\Picture\পাঠ ৫৭\120px-Bn-wiki-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07" y="1851537"/>
            <a:ext cx="3108960" cy="265142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Motiar D. Content\Class Viii\Picture\পাঠ ৫৭\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578" y="1873867"/>
            <a:ext cx="3048000" cy="262909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26187" y="277661"/>
            <a:ext cx="7848600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শিক্ষা ব্যবস্থায় পরিচালনায় ইন্টারনেটের ভুমিকাঃ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4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3076" y="2313505"/>
            <a:ext cx="4646113" cy="286232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বিজ্ঞান শিক্ষায় নানা ধরণের পরীক্ষা বা এক্সপেরিমেন্ট করতে হয়। ইন্টারনেটের মাধ্যমে পরীক্ষাটির কাল্পনিক প্রদর্শন করা সম্ভব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 D. Content\Class Viii\Picture\56\Weird_scienc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3" y="1428435"/>
            <a:ext cx="2872377" cy="1962465"/>
          </a:xfrm>
          <a:prstGeom prst="rect">
            <a:avLst/>
          </a:prstGeom>
          <a:noFill/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Motiar D. Content\Class Viii\Picture\56\Female-Rocket-Scientist-608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03" y="1542287"/>
            <a:ext cx="2351630" cy="1962465"/>
          </a:xfrm>
          <a:prstGeom prst="rect">
            <a:avLst/>
          </a:prstGeom>
          <a:noFill/>
          <a:ln w="31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Motiar D. Content\Class Viii\Picture\56\3df83d05a96dddb6304e907a025d9dd3.jp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20" y="3744666"/>
            <a:ext cx="2496040" cy="2208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Motiar D. Content\Class Viii\Picture\56\scientist_monkey_banana_hg_wh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03" y="4007219"/>
            <a:ext cx="2657507" cy="191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1700" y="332700"/>
            <a:ext cx="7848600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শিক্ষা ব্যবস্থায় পরিচালনায় ইন্টারনেটের ভুমিকাঃ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6484" y="5093791"/>
            <a:ext cx="7897090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ইন্টানেটের কারণে লেখাপড়া এখন ক্লাশরুমের গণ্ডি পেরিয়ে ছড়িয়ে পড়েছে বিশ্বব্যাপি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 D. Content\Class Viii\Picture\পাঠ ৫৭\Teachers-are-assessed-in-order-to-ensure-quality-of-education-given-Bangladesh-Res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56372"/>
            <a:ext cx="4038600" cy="338137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Motiar D. Content\Class Viii\Picture\56\rtls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3"/>
          <a:stretch/>
        </p:blipFill>
        <p:spPr bwMode="auto">
          <a:xfrm>
            <a:off x="6252574" y="1484081"/>
            <a:ext cx="4191000" cy="335366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6187" y="277661"/>
            <a:ext cx="78486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শিক্ষা ব্যবস্থায় পরিচালনায় ইন্টারনেটের ভুমিকাঃ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8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499" y="5039221"/>
            <a:ext cx="8001001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ইন্টারনেটে রয়েছে বিভিন্ন বিষয়ের কোর্স। এ সকল কোর্সে নিবন্ধন করে ক্লাশ করা ও পরীক্ষা দেওয়া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ঠ ৫৭\courseera-650x4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8" y="1433460"/>
            <a:ext cx="3025142" cy="328915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Motiar D. Content\Class Viii\Picture\পাঠ ৫৭\Screen-Shot-2013-01-21-at-3.37.33-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1601100"/>
            <a:ext cx="3017520" cy="331501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MOTIAR\Motiar D. Content\Class Viii\Picture\পাঠ ৫৭\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60" y="1601100"/>
            <a:ext cx="2903221" cy="331501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26187" y="277661"/>
            <a:ext cx="78486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শিক্ষা ব্যবস্থায় পরিচালনায় ইন্টারনেটের ভুমিকাঃ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1780" y="2513737"/>
            <a:ext cx="6316981" cy="175432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ইন্টারনেটের কারণে শুধু স্কুল-কলেজ বিশ্ববিদ্যালয় নয় মহাকাশে স্পেস স্টেশনে বসেও পরীক্ষা করার সুযোগ রয়েছে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 D. Content\Class Viii\Picture\56\giphy 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05" y="1250919"/>
            <a:ext cx="3772994" cy="164864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0368" y="3098512"/>
            <a:ext cx="408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স্পেস স্টেশনের অধিবাসী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Motiar D. Content\Class Viii\Picture\56\IMG_20150622_1823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" r="2133" b="3247"/>
          <a:stretch/>
        </p:blipFill>
        <p:spPr bwMode="auto">
          <a:xfrm>
            <a:off x="753466" y="3738386"/>
            <a:ext cx="3818533" cy="158147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718" y="5345512"/>
            <a:ext cx="4276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মহাকাশচারীকে পৃথিবী থেকে একটি মেয়ে প্রশ্ন করছে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433859" y="197399"/>
            <a:ext cx="7848600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শিক্ষা ব্যবস্থায় পরিচালনায় ইন্টারনেটের ভুমিকাঃ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3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966" y="4940892"/>
            <a:ext cx="8640474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itchFamily="2" charset="0"/>
                <a:cs typeface="NikoshBAN" pitchFamily="2" charset="0"/>
              </a:rPr>
              <a:t>ইন্টারন্যাশনাল স্পেস স্টেশন (আইএসএস) তথা আন্তর্জাতিক মহাকাশ স্টেশন একটি বাসযোগ্য কৃত্রিম উপগ্রহ।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E:\Motiar D. Content\Class Viii\Picture\56\russia-tm-300x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66" y="1426882"/>
            <a:ext cx="3870614" cy="327451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Motiar D. Content\Class Viii\Picture\56\ISS_crew_fla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87" y="1426883"/>
            <a:ext cx="3924300" cy="327451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6187" y="277661"/>
            <a:ext cx="78486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শিক্ষা ব্যবস্থায় পরিচালনায় ইন্টারনেটের ভুমিকাঃ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540" y="5134160"/>
            <a:ext cx="7848600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ইন্টারনেট এখন পৃথিবীব্যাপী নয়, পৃথিবীকে ছাড়িয়ে মহাকাশ পর্যন্ত বিস্ত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 হয়েছে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E:\Motiar D. Content\Class Viii\Picture\56\tumblr_m4rhsc1kT21rp1dmlo1_r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1100"/>
            <a:ext cx="4038600" cy="34099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Motiar D. Content\Class Viii\Picture\56\ydhotkeq4btupxhnpj7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87" y="1601100"/>
            <a:ext cx="4084320" cy="34099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6187" y="277661"/>
            <a:ext cx="7848600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শিক্ষা ব্যবস্থায় পরিচালনায় ইন্টারনেটের ভুমিকাঃ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9558" y="376825"/>
            <a:ext cx="3124201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6198" y="438380"/>
            <a:ext cx="3124201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সময়-৪মিনিট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9217" y="2818304"/>
            <a:ext cx="8364882" cy="18158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শিক্ষা ব্যবস্থায় পরিচালনায় ইন্টারনেট কী ভুমিকা পালন করে বলে তোমরা মনে কর।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448" y="292186"/>
            <a:ext cx="3197104" cy="10156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98901" y="753835"/>
            <a:ext cx="2576211" cy="1845129"/>
            <a:chOff x="990600" y="584351"/>
            <a:chExt cx="2904251" cy="2885997"/>
          </a:xfrm>
        </p:grpSpPr>
        <p:pic>
          <p:nvPicPr>
            <p:cNvPr id="4" name="Picture 3" descr="2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584351"/>
              <a:ext cx="2904251" cy="28859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633" y="1084065"/>
              <a:ext cx="1905000" cy="1828800"/>
            </a:xfrm>
            <a:prstGeom prst="ellipse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215694" y="2394943"/>
            <a:ext cx="6845870" cy="40318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(লাকী)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এম,এস,এস, এম এড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 সি টি)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রায়পুর স্কুল এন্ড কলেজ ,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বাঘারপাড়া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,যশোর । 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01712333017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Mail-lucky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333017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0" y="1073321"/>
            <a:ext cx="2001732" cy="2133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569221" y="3429000"/>
            <a:ext cx="4036834" cy="2142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ষ্টম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০৫</a:t>
            </a: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পাঠঃ৪৫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23560" y="1524000"/>
            <a:ext cx="2484120" cy="4389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75960" y="1676400"/>
            <a:ext cx="2484120" cy="4389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28360" y="1828800"/>
            <a:ext cx="2484120" cy="4389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6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231" y="4737948"/>
            <a:ext cx="7772400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এখন আমরা কাগজের বইয়ে অভ্যস্থ কিন্তু কিছু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নের মধ্যে এ 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য়গা দখল করবে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D,contennt Picture 2\read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51" y="1770102"/>
            <a:ext cx="3251741" cy="216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431" y="1642834"/>
            <a:ext cx="3292317" cy="2743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1983" y="246325"/>
            <a:ext cx="3819526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গুরুত্ব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Motiar D. Content\Class Viii\Picture\56\Amazon_Kindl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6"/>
          <a:stretch/>
        </p:blipFill>
        <p:spPr bwMode="auto">
          <a:xfrm>
            <a:off x="2453640" y="1521981"/>
            <a:ext cx="3383280" cy="279783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Motiar D. Content\Class Viii\Picture\56\images  2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62" y="1526058"/>
            <a:ext cx="3394878" cy="279783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1062" y="4826030"/>
            <a:ext cx="8153400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বর্তমানে ইচ্ছা করলে তুমি তোমার পকেটে একটি লাইব্রেরী ভরে রাখতে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1983" y="246325"/>
            <a:ext cx="3819526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গুরুত্ব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1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631" y="4923474"/>
            <a:ext cx="11018520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আগের দিনে মানুষ যে কয়টি বই বহন করতে পারত সে কয়টি নিয়ে সন্তু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থাকত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কিন্তু বর্তমানে মানুষ লক্ষ লক্ষ বইয়ের সাথে যোগাযোগ রাখতে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 D. Content\Class Viii\Picture\56\estudiant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36847"/>
            <a:ext cx="30289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Motiar D. Content\Class Viii\Picture\56\27807459-Portrait-of-a-young-nerd-man-tie-tie-and-suspenders-hold-a-lot-of-books-on-a-white-background-isolat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91" y="1436846"/>
            <a:ext cx="3715789" cy="29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1983" y="246325"/>
            <a:ext cx="3819526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গুরুত্ব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7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815" y="4885476"/>
            <a:ext cx="9476369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পৃথিবীর সমস্ত বই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আকারে সংরক্ষিত থাকবে একজন মানুষ তার প্রয়োজনীয় বই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রিডার দিয়ে ডাউনলোড করে নেবে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64" y="1389512"/>
            <a:ext cx="3733800" cy="325581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E:\Motiar D. Content\Class Viii\Picture\56\Mart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7"/>
          <a:stretch/>
        </p:blipFill>
        <p:spPr bwMode="auto">
          <a:xfrm>
            <a:off x="6321775" y="1389512"/>
            <a:ext cx="4152900" cy="325581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1983" y="246325"/>
            <a:ext cx="3819526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গুরুত্ব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2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4441" y="563880"/>
            <a:ext cx="3830718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980" y="2790735"/>
            <a:ext cx="10073640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তোমার স্কুলে একটি 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ক্লাব গড়ে তোলার জন্য কী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বিষয় প্রয়োজন তার একটি তালিকা তৈরি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6758" y="625435"/>
            <a:ext cx="3124201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সময়-৭মিনিট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1082040" y="1950720"/>
            <a:ext cx="10027920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Char char=""/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বই হারিয়ে ফেললে আমরা কোথা থেকে বই ডাউনলোড করব?</a:t>
            </a: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Char char=""/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উত্তরঃই-বুক থেকে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Font typeface="Wingdings 2" pitchFamily="18" charset="2"/>
              <a:buChar char=""/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বাংলা সার্চ ইঞ্জিনের নাম কী?</a:t>
            </a: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Char char=""/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উত্তরঃপিপীলিকা</a:t>
            </a: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Char char=""/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স্পেস স্টেশন কোথায় অবস্থিত?</a:t>
            </a: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Char char=""/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উত্তরঃমহাকাশে</a:t>
            </a: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Char char=""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Char char=""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Char char=""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7699" y="518160"/>
            <a:ext cx="2887981" cy="8686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6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6720" y="538965"/>
            <a:ext cx="3413760" cy="7694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1532" y="3080295"/>
            <a:ext cx="7934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 শিক্ষা ব্যবস্থা পরিচালনায় ইন্টারনেটে তুমি কী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সুবিধা পেতে পার তার তালিকা কর। </a:t>
            </a:r>
            <a:endParaRPr lang="bn-BD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9" y="531846"/>
            <a:ext cx="2472072" cy="2548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07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301207">
            <a:off x="1417320" y="3830804"/>
            <a:ext cx="3413760" cy="1518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9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857500" y="250974"/>
            <a:ext cx="647700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spc="-15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ভিডিওটি মনোযোগ দিয়ে দেখ</a:t>
            </a:r>
            <a:endParaRPr lang="en-US" sz="4400" spc="-15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263036" y="3768999"/>
            <a:ext cx="7841294" cy="19389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স্কুলগুলোতে কীভাবে ক্লা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নেয়া হচ্ছে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3467100" y="3651275"/>
            <a:ext cx="5257800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953907"/>
              </p:ext>
            </p:extLst>
          </p:nvPr>
        </p:nvGraphicFramePr>
        <p:xfrm>
          <a:off x="5316220" y="1855076"/>
          <a:ext cx="1559560" cy="1325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Packager Shell Object" showAsIcon="1" r:id="rId3" imgW="1016280" imgH="863640" progId="Package">
                  <p:embed/>
                </p:oleObj>
              </mc:Choice>
              <mc:Fallback>
                <p:oleObj name="Packager Shell Object" showAsIcon="1" r:id="rId3" imgW="1016280" imgH="86364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6220" y="1855076"/>
                        <a:ext cx="1559560" cy="1325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382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2869652" y="1126208"/>
            <a:ext cx="6301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জীবনে </a:t>
            </a:r>
            <a:r>
              <a:rPr lang="bn-BD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ইন্টারনে</a:t>
            </a: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টের প্রভাব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E:\Motiar D. Content\Class Viii\Picture\56\aulas-virtuales-gico-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79" y="2313973"/>
            <a:ext cx="6472327" cy="3569919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9213" y="178383"/>
            <a:ext cx="7102258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173448" y="440570"/>
            <a:ext cx="1845103" cy="76944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6779" y="2028099"/>
            <a:ext cx="10178441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1। শিক্ষা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ব্যবস্থায় ইন্টারনেটের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ব্যবহার বর্ণনা করতে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শিক্ষা ব্যবস্থা পরিচালনায় ইন্টারনেটের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ভূমিকা উল্লেখ করতে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গুরুত্ব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বর্ণনা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481" y="240998"/>
            <a:ext cx="5905500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শিক্ষা ব্যবস্থায় ইন্টারনেট ব্যবহারঃ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12" y="1053043"/>
            <a:ext cx="2748744" cy="160852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00806" y="1217554"/>
            <a:ext cx="628023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শিখ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নের মাধ্যমে সমগ্র পৃথিবীর স্কুল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একটি শিক্ষা প্রতিষ্ঠানে পরিণত 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12" y="2892954"/>
            <a:ext cx="2748744" cy="165831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96006" y="2892954"/>
            <a:ext cx="6466041" cy="1219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BD" sz="3600" spc="-150" dirty="0">
                <a:latin typeface="NikoshBAN" pitchFamily="2" charset="0"/>
                <a:cs typeface="NikoshBAN" pitchFamily="2" charset="0"/>
              </a:rPr>
              <a:t>জাতীয় শিক্ষাক্রম ও পাঠ্য পুস্তক </a:t>
            </a:r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রয়েছে শিক্ষা কারিকুলাম ও সকল শ্রেণির পুস্তক </a:t>
            </a:r>
            <a:r>
              <a:rPr lang="en-US" sz="3600" spc="-15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3837" y="4782658"/>
            <a:ext cx="2748743" cy="17762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86088" y="4855895"/>
            <a:ext cx="6872512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তথ্য  সংগ্রহে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SMS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মাধ্যমে শিক্ষা সংক্রান্ত তথ্যসহ বিভিন্ন তথ্য সংগ্রহ করা 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1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11" y="1189815"/>
            <a:ext cx="2669199" cy="165997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22103" y="1189815"/>
            <a:ext cx="5867399" cy="1143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বই হারিয়ে গেলে যে কোন মুহুর্তে বইটি ই-</a:t>
            </a:r>
            <a:r>
              <a:rPr lang="en-US" sz="3600" spc="-15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600" spc="-150" dirty="0" smtClean="0">
                <a:latin typeface="NikoshBAN" pitchFamily="2" charset="0"/>
                <a:cs typeface="NikoshBAN" pitchFamily="2" charset="0"/>
              </a:rPr>
              <a:t> থেকে ডাউনলোড করে নিতে পা</a:t>
            </a:r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রি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27" y="3008354"/>
            <a:ext cx="2669199" cy="152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84942" y="3008354"/>
            <a:ext cx="5867399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ঘরে বসেই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বিভিন্ন  পরীক্ষার ফলাফল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জানতে 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Software\Cap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11" y="4693919"/>
            <a:ext cx="2697185" cy="159742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70327" y="4693919"/>
            <a:ext cx="5867399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স্কুল, কলেজ, বিশ্ববিদ্যালয়ে ভর্তি পরীক্ষা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 আবেদন বাড়ীতে বসেই 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তে পারি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6351" y="222971"/>
            <a:ext cx="5905500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শিক্ষা ব্যবস্থায় ইন্টারনেট ব্যবহারঃ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9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 D. Content\Class Viii\Picture\56\Capture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26" y="1156334"/>
            <a:ext cx="2819400" cy="163309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68238" y="1241910"/>
            <a:ext cx="4567208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স্কুল কলেজের তথ্য ইন্টারনেট থেকে পাওয়া যায়</a:t>
            </a:r>
          </a:p>
        </p:txBody>
      </p:sp>
      <p:pic>
        <p:nvPicPr>
          <p:cNvPr id="4" name="Picture 3" descr="I:\mobile\IMG_20150428_125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26" y="2936676"/>
            <a:ext cx="2819401" cy="16002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68238" y="2973770"/>
            <a:ext cx="4043402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মাল্টিমিডিয়ায়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ক্লাশ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পরিচালিত হচ্ছে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52" y="4705631"/>
            <a:ext cx="2819400" cy="156264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68238" y="4656381"/>
            <a:ext cx="5872202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ইন্টারনেটে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প্রত্যক্ষ নির্দেশের মাধ্যমে স্কুল, কলেজ, বিশ্ববিদ্যালয় পরিচালিত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886" y="165334"/>
            <a:ext cx="5905500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শিক্ষা ব্যবস্থায় ইন্টারনেট ব্যবহারঃ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5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9558" y="376825"/>
            <a:ext cx="3124201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6554" y="3058512"/>
            <a:ext cx="8190208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বিদ্যালয়ের কোন কোন কা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ইন্টা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রনেট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ব্যবহার কর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হয়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তার তালিকা কর।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1438" y="376825"/>
            <a:ext cx="3124201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সময়-৩মিনিট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592</Words>
  <Application>Microsoft Office PowerPoint</Application>
  <PresentationFormat>Widescreen</PresentationFormat>
  <Paragraphs>85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Times New Roman</vt:lpstr>
      <vt:lpstr>Wingdings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148</cp:revision>
  <dcterms:created xsi:type="dcterms:W3CDTF">2020-12-24T09:07:43Z</dcterms:created>
  <dcterms:modified xsi:type="dcterms:W3CDTF">2021-06-23T04:01:42Z</dcterms:modified>
</cp:coreProperties>
</file>