
<file path=[Content_Types].xml><?xml version="1.0" encoding="utf-8"?>
<Types xmlns="http://schemas.openxmlformats.org/package/2006/content-types">
  <Default Extension="gif" ContentType="image/gif"/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74" r:id="rId5"/>
    <p:sldId id="275" r:id="rId6"/>
    <p:sldId id="277" r:id="rId7"/>
    <p:sldId id="278" r:id="rId8"/>
    <p:sldId id="276" r:id="rId9"/>
    <p:sldId id="261" r:id="rId10"/>
    <p:sldId id="271" r:id="rId11"/>
    <p:sldId id="267" r:id="rId12"/>
    <p:sldId id="273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62AF"/>
    <a:srgbClr val="FF00FF"/>
    <a:srgbClr val="FFFFFF"/>
    <a:srgbClr val="FFFFCC"/>
    <a:srgbClr val="FFFF99"/>
    <a:srgbClr val="CCFFFF"/>
    <a:srgbClr val="FFCCFF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97" autoAdjust="0"/>
  </p:normalViewPr>
  <p:slideViewPr>
    <p:cSldViewPr snapToGrid="0">
      <p:cViewPr varScale="1">
        <p:scale>
          <a:sx n="42" d="100"/>
          <a:sy n="42" d="100"/>
        </p:scale>
        <p:origin x="413" y="43"/>
      </p:cViewPr>
      <p:guideLst/>
    </p:cSldViewPr>
  </p:slideViewPr>
  <p:outlineViewPr>
    <p:cViewPr>
      <p:scale>
        <a:sx n="33" d="100"/>
        <a:sy n="33" d="100"/>
      </p:scale>
      <p:origin x="0" y="-205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0BE6-155A-4FAB-94B2-D3F3EA294D43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0134C-155A-4199-9209-AE3406044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236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6/23/2021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262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6/23/2021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459599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6/23/2021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3338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6/23/2021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602096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6/23/2021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8336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0BE6-155A-4FAB-94B2-D3F3EA294D43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0134C-155A-4199-9209-AE3406044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7232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0BE6-155A-4FAB-94B2-D3F3EA294D43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0134C-155A-4199-9209-AE3406044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10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0BE6-155A-4FAB-94B2-D3F3EA294D43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0134C-155A-4199-9209-AE3406044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580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0BE6-155A-4FAB-94B2-D3F3EA294D43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0134C-155A-4199-9209-AE3406044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421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0BE6-155A-4FAB-94B2-D3F3EA294D43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0134C-155A-4199-9209-AE3406044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10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0BE6-155A-4FAB-94B2-D3F3EA294D43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0134C-155A-4199-9209-AE3406044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477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0BE6-155A-4FAB-94B2-D3F3EA294D43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0134C-155A-4199-9209-AE3406044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172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0BE6-155A-4FAB-94B2-D3F3EA294D43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0134C-155A-4199-9209-AE3406044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022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0BE6-155A-4FAB-94B2-D3F3EA294D43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0134C-155A-4199-9209-AE3406044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766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0BE6-155A-4FAB-94B2-D3F3EA294D43}" type="datetimeFigureOut">
              <a:rPr lang="en-US" smtClean="0"/>
              <a:t>6/23/2021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0134C-155A-4199-9209-AE3406044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13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audio" Target="../media/audio1.wav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98CD5-6C1E-4009-B41F-6DF62E31D3BE}" type="datetimeFigureOut">
              <a:rPr lang="en-US" smtClean="0"/>
              <a:pPr/>
              <a:t>6/23/2021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0" y="0"/>
            <a:ext cx="12192000" cy="859536"/>
            <a:chOff x="239486" y="261257"/>
            <a:chExt cx="12192000" cy="859536"/>
          </a:xfrm>
          <a:solidFill>
            <a:schemeClr val="accent2">
              <a:lumMod val="75000"/>
            </a:schemeClr>
          </a:solidFill>
        </p:grpSpPr>
        <p:sp>
          <p:nvSpPr>
            <p:cNvPr id="19" name="Rectangle 18"/>
            <p:cNvSpPr/>
            <p:nvPr/>
          </p:nvSpPr>
          <p:spPr>
            <a:xfrm>
              <a:off x="239486" y="901337"/>
              <a:ext cx="12192000" cy="219456"/>
            </a:xfrm>
            <a:prstGeom prst="rect">
              <a:avLst/>
            </a:prstGeom>
            <a:grpFill/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39486" y="261257"/>
              <a:ext cx="12192000" cy="640080"/>
            </a:xfrm>
            <a:prstGeom prst="rect">
              <a:avLst/>
            </a:prstGeom>
            <a:grpFill/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31" name="Rectangle 30"/>
          <p:cNvSpPr/>
          <p:nvPr userDrawn="1"/>
        </p:nvSpPr>
        <p:spPr>
          <a:xfrm rot="10800000">
            <a:off x="0" y="6217920"/>
            <a:ext cx="12192000" cy="64008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2" name="Rectangle 31"/>
          <p:cNvSpPr/>
          <p:nvPr userDrawn="1"/>
        </p:nvSpPr>
        <p:spPr>
          <a:xfrm rot="10800000">
            <a:off x="0" y="5998463"/>
            <a:ext cx="12192000" cy="21945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3" name="Rectangle 32"/>
          <p:cNvSpPr/>
          <p:nvPr userDrawn="1"/>
        </p:nvSpPr>
        <p:spPr>
          <a:xfrm rot="5400000" flipV="1">
            <a:off x="8442960" y="3108960"/>
            <a:ext cx="6858000" cy="64008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4" name="Rectangle 33"/>
          <p:cNvSpPr/>
          <p:nvPr userDrawn="1"/>
        </p:nvSpPr>
        <p:spPr>
          <a:xfrm rot="5400000" flipV="1">
            <a:off x="8011160" y="3317240"/>
            <a:ext cx="6858000" cy="22352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5" name="Rectangle 34"/>
          <p:cNvSpPr/>
          <p:nvPr userDrawn="1"/>
        </p:nvSpPr>
        <p:spPr>
          <a:xfrm rot="16200000">
            <a:off x="-3108960" y="3108960"/>
            <a:ext cx="6858000" cy="64008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6" name="Rectangle 35"/>
          <p:cNvSpPr/>
          <p:nvPr userDrawn="1"/>
        </p:nvSpPr>
        <p:spPr>
          <a:xfrm rot="16200000">
            <a:off x="-2677159" y="3317240"/>
            <a:ext cx="6858000" cy="22352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7" name="Rounded Rectangle 36"/>
          <p:cNvSpPr/>
          <p:nvPr userDrawn="1"/>
        </p:nvSpPr>
        <p:spPr>
          <a:xfrm>
            <a:off x="970364" y="6323273"/>
            <a:ext cx="5615047" cy="426999"/>
          </a:xfrm>
          <a:prstGeom prst="roundRect">
            <a:avLst/>
          </a:prstGeom>
          <a:gradFill>
            <a:gsLst>
              <a:gs pos="80000">
                <a:srgbClr val="FBE1BB"/>
              </a:gs>
              <a:gs pos="22000">
                <a:srgbClr val="FBE0B6"/>
              </a:gs>
            </a:gsLst>
            <a:lin ang="2700000" scaled="1"/>
          </a:gradFill>
          <a:ln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  <p:sp>
        <p:nvSpPr>
          <p:cNvPr id="38" name="Rounded Rectangle 37"/>
          <p:cNvSpPr/>
          <p:nvPr userDrawn="1"/>
        </p:nvSpPr>
        <p:spPr>
          <a:xfrm>
            <a:off x="6703455" y="6339748"/>
            <a:ext cx="2922749" cy="426999"/>
          </a:xfrm>
          <a:prstGeom prst="roundRect">
            <a:avLst/>
          </a:prstGeom>
          <a:gradFill>
            <a:gsLst>
              <a:gs pos="81000">
                <a:srgbClr val="FBE1BB"/>
              </a:gs>
              <a:gs pos="24000">
                <a:srgbClr val="FBE0B6"/>
              </a:gs>
            </a:gsLst>
            <a:lin ang="2700000" scaled="1"/>
          </a:gradFill>
          <a:ln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  <p:sp>
        <p:nvSpPr>
          <p:cNvPr id="39" name="Footer Placeholder 18"/>
          <p:cNvSpPr txBox="1">
            <a:spLocks/>
          </p:cNvSpPr>
          <p:nvPr userDrawn="1"/>
        </p:nvSpPr>
        <p:spPr>
          <a:xfrm>
            <a:off x="1243101" y="6421470"/>
            <a:ext cx="5408027" cy="27782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b="1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200" b="0" i="1" cap="none" spc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Aminul, Asst. Teacher, Dewan Mohammadia Alim Madrasah, Paba, Rajshahi</a:t>
            </a:r>
            <a:endParaRPr lang="en-US" sz="1200" b="0" i="1" cap="none" spc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Action Button: Back or Previous 39">
            <a:hlinkClick r:id="" action="ppaction://hlinkshowjump?jump=previousslide" highlightClick="1"/>
          </p:cNvPr>
          <p:cNvSpPr/>
          <p:nvPr userDrawn="1"/>
        </p:nvSpPr>
        <p:spPr>
          <a:xfrm>
            <a:off x="7351024" y="6419582"/>
            <a:ext cx="548640" cy="245879"/>
          </a:xfrm>
          <a:prstGeom prst="actionButtonBackPrevious">
            <a:avLst/>
          </a:prstGeom>
          <a:gradFill flip="none" rotWithShape="1">
            <a:gsLst>
              <a:gs pos="29000">
                <a:srgbClr val="FFCC99"/>
              </a:gs>
              <a:gs pos="0">
                <a:srgbClr val="FFCC99"/>
              </a:gs>
              <a:gs pos="100000">
                <a:srgbClr val="FFCCCC"/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1" name="Action Button: Forward or Next 40">
            <a:hlinkClick r:id="" action="ppaction://hlinkshowjump?jump=nextslide" highlightClick="1"/>
          </p:cNvPr>
          <p:cNvSpPr/>
          <p:nvPr userDrawn="1"/>
        </p:nvSpPr>
        <p:spPr>
          <a:xfrm>
            <a:off x="7899603" y="6419582"/>
            <a:ext cx="548640" cy="245879"/>
          </a:xfrm>
          <a:prstGeom prst="actionButtonForwardNext">
            <a:avLst/>
          </a:prstGeom>
          <a:gradFill flip="none" rotWithShape="1">
            <a:gsLst>
              <a:gs pos="29000">
                <a:srgbClr val="FFCC99"/>
              </a:gs>
              <a:gs pos="0">
                <a:srgbClr val="FFCC99"/>
              </a:gs>
              <a:gs pos="100000">
                <a:srgbClr val="FFCCCC"/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2" name="Action Button: Home 41">
            <a:hlinkClick r:id="" action="ppaction://hlinkshowjump?jump=firstslide" highlightClick="1"/>
          </p:cNvPr>
          <p:cNvSpPr/>
          <p:nvPr userDrawn="1"/>
        </p:nvSpPr>
        <p:spPr>
          <a:xfrm>
            <a:off x="6812792" y="6419582"/>
            <a:ext cx="548640" cy="245879"/>
          </a:xfrm>
          <a:prstGeom prst="actionButtonHome">
            <a:avLst/>
          </a:prstGeom>
          <a:gradFill flip="none" rotWithShape="1">
            <a:gsLst>
              <a:gs pos="29000">
                <a:srgbClr val="FFCC99"/>
              </a:gs>
              <a:gs pos="0">
                <a:srgbClr val="FFCC99"/>
              </a:gs>
              <a:gs pos="100000">
                <a:srgbClr val="FFCCCC"/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3" name="Action Button: Beginning 42">
            <a:hlinkClick r:id="" action="ppaction://hlinkshowjump?jump=firstslide" highlightClick="1"/>
          </p:cNvPr>
          <p:cNvSpPr/>
          <p:nvPr userDrawn="1"/>
        </p:nvSpPr>
        <p:spPr>
          <a:xfrm>
            <a:off x="8407903" y="6419582"/>
            <a:ext cx="548640" cy="245879"/>
          </a:xfrm>
          <a:prstGeom prst="actionButtonBeginning">
            <a:avLst/>
          </a:prstGeom>
          <a:gradFill flip="none" rotWithShape="1">
            <a:gsLst>
              <a:gs pos="29000">
                <a:srgbClr val="FFCC99"/>
              </a:gs>
              <a:gs pos="0">
                <a:srgbClr val="FFCC99"/>
              </a:gs>
              <a:gs pos="100000">
                <a:srgbClr val="FFCCCC"/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4" name="Action Button: End 43">
            <a:hlinkClick r:id="" action="ppaction://hlinkshowjump?jump=lastslide" highlightClick="1"/>
          </p:cNvPr>
          <p:cNvSpPr/>
          <p:nvPr userDrawn="1"/>
        </p:nvSpPr>
        <p:spPr>
          <a:xfrm>
            <a:off x="8958055" y="6419582"/>
            <a:ext cx="548640" cy="245879"/>
          </a:xfrm>
          <a:prstGeom prst="actionButtonEnd">
            <a:avLst/>
          </a:prstGeom>
          <a:gradFill flip="none" rotWithShape="1">
            <a:gsLst>
              <a:gs pos="29000">
                <a:srgbClr val="FFCC99"/>
              </a:gs>
              <a:gs pos="0">
                <a:srgbClr val="FFCC99"/>
              </a:gs>
              <a:gs pos="100000">
                <a:srgbClr val="FFCCCC"/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5" name="Picture 44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053" y="6367239"/>
            <a:ext cx="344395" cy="344394"/>
          </a:xfrm>
          <a:prstGeom prst="rect">
            <a:avLst/>
          </a:prstGeom>
        </p:spPr>
      </p:pic>
      <p:sp>
        <p:nvSpPr>
          <p:cNvPr id="46" name="Rounded Rectangle 45"/>
          <p:cNvSpPr/>
          <p:nvPr userDrawn="1"/>
        </p:nvSpPr>
        <p:spPr>
          <a:xfrm>
            <a:off x="9730857" y="6323273"/>
            <a:ext cx="1485785" cy="426999"/>
          </a:xfrm>
          <a:prstGeom prst="roundRect">
            <a:avLst/>
          </a:prstGeom>
          <a:gradFill>
            <a:gsLst>
              <a:gs pos="83000">
                <a:srgbClr val="FBE1BB"/>
              </a:gs>
              <a:gs pos="17000">
                <a:srgbClr val="FBE0B6"/>
              </a:gs>
            </a:gsLst>
            <a:lin ang="2700000" scaled="1"/>
          </a:gradFill>
          <a:ln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  <p:sp>
        <p:nvSpPr>
          <p:cNvPr id="47" name="Oval 46">
            <a:hlinkClick r:id="" action="ppaction://hlinkshowjump?jump=endshow" highlightClick="1">
              <a:snd r:embed="rId19" name="click.wav"/>
            </a:hlinkClick>
            <a:hlinkHover r:id="" action="ppaction://noaction" highlightClick="1"/>
          </p:cNvPr>
          <p:cNvSpPr/>
          <p:nvPr userDrawn="1"/>
        </p:nvSpPr>
        <p:spPr>
          <a:xfrm>
            <a:off x="10770397" y="6373410"/>
            <a:ext cx="338328" cy="338225"/>
          </a:xfrm>
          <a:prstGeom prst="ellipse">
            <a:avLst/>
          </a:prstGeom>
          <a:solidFill>
            <a:srgbClr val="FF0909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20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Rounded Rectangle 47">
            <a:hlinkClick r:id="" action="ppaction://hlinkshowjump?jump=endshow" highlightClick="1">
              <a:snd r:embed="rId19" name="click.wav"/>
            </a:hlinkClick>
            <a:hlinkHover r:id="" action="ppaction://noaction" highlightClick="1"/>
          </p:cNvPr>
          <p:cNvSpPr/>
          <p:nvPr userDrawn="1"/>
        </p:nvSpPr>
        <p:spPr>
          <a:xfrm>
            <a:off x="9834297" y="6406013"/>
            <a:ext cx="874547" cy="252830"/>
          </a:xfrm>
          <a:prstGeom prst="roundRect">
            <a:avLst/>
          </a:prstGeom>
          <a:solidFill>
            <a:srgbClr val="FF0909"/>
          </a:solidFill>
          <a:ln>
            <a:solidFill>
              <a:srgbClr val="FF0909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 Show</a:t>
            </a:r>
          </a:p>
        </p:txBody>
      </p:sp>
      <p:grpSp>
        <p:nvGrpSpPr>
          <p:cNvPr id="49" name="Group 48"/>
          <p:cNvGrpSpPr/>
          <p:nvPr userDrawn="1"/>
        </p:nvGrpSpPr>
        <p:grpSpPr>
          <a:xfrm>
            <a:off x="10844353" y="6436785"/>
            <a:ext cx="187697" cy="212641"/>
            <a:chOff x="3377701" y="1641792"/>
            <a:chExt cx="305309" cy="340979"/>
          </a:xfrm>
          <a:solidFill>
            <a:srgbClr val="FF0909"/>
          </a:solidFill>
        </p:grpSpPr>
        <p:sp>
          <p:nvSpPr>
            <p:cNvPr id="50" name="Rounded Rectangle 49"/>
            <p:cNvSpPr/>
            <p:nvPr/>
          </p:nvSpPr>
          <p:spPr>
            <a:xfrm>
              <a:off x="3506759" y="1641792"/>
              <a:ext cx="45719" cy="198199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Block Arc 50">
              <a:hlinkClick r:id="" action="ppaction://hlinkshowjump?jump=endshow" highlightClick="1">
                <a:snd r:embed="rId19" name="click.wav"/>
              </a:hlinkClick>
              <a:hlinkHover r:id="" action="ppaction://noaction" highlightClick="1"/>
            </p:cNvPr>
            <p:cNvSpPr/>
            <p:nvPr/>
          </p:nvSpPr>
          <p:spPr>
            <a:xfrm rot="20992175" flipV="1">
              <a:off x="3377701" y="1684107"/>
              <a:ext cx="305309" cy="298664"/>
            </a:xfrm>
            <a:prstGeom prst="blockArc">
              <a:avLst>
                <a:gd name="adj1" fmla="val 7313570"/>
                <a:gd name="adj2" fmla="val 2338524"/>
                <a:gd name="adj3" fmla="val 1459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srgbClr val="66FFFF"/>
                </a:solidFill>
              </a:endParaRPr>
            </a:p>
          </p:txBody>
        </p:sp>
      </p:grpSp>
      <p:sp>
        <p:nvSpPr>
          <p:cNvPr id="52" name="Oval 51"/>
          <p:cNvSpPr/>
          <p:nvPr userDrawn="1"/>
        </p:nvSpPr>
        <p:spPr>
          <a:xfrm>
            <a:off x="11760593" y="225085"/>
            <a:ext cx="239151" cy="225083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0000"/>
              </a:solidFill>
            </a:endParaRPr>
          </a:p>
        </p:txBody>
      </p:sp>
      <p:sp>
        <p:nvSpPr>
          <p:cNvPr id="53" name="Oval 52"/>
          <p:cNvSpPr/>
          <p:nvPr userDrawn="1"/>
        </p:nvSpPr>
        <p:spPr>
          <a:xfrm>
            <a:off x="11760591" y="6412525"/>
            <a:ext cx="239151" cy="225083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0000"/>
              </a:solidFill>
            </a:endParaRPr>
          </a:p>
        </p:txBody>
      </p:sp>
      <p:sp>
        <p:nvSpPr>
          <p:cNvPr id="54" name="Oval 53"/>
          <p:cNvSpPr/>
          <p:nvPr userDrawn="1"/>
        </p:nvSpPr>
        <p:spPr>
          <a:xfrm>
            <a:off x="210709" y="225085"/>
            <a:ext cx="239151" cy="225083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0000"/>
              </a:solidFill>
            </a:endParaRPr>
          </a:p>
        </p:txBody>
      </p:sp>
      <p:sp>
        <p:nvSpPr>
          <p:cNvPr id="55" name="Oval 54"/>
          <p:cNvSpPr/>
          <p:nvPr userDrawn="1"/>
        </p:nvSpPr>
        <p:spPr>
          <a:xfrm>
            <a:off x="210707" y="6412525"/>
            <a:ext cx="239151" cy="225083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0000"/>
              </a:solidFill>
            </a:endParaRPr>
          </a:p>
        </p:txBody>
      </p:sp>
      <p:sp>
        <p:nvSpPr>
          <p:cNvPr id="56" name="Rectangle 55"/>
          <p:cNvSpPr/>
          <p:nvPr userDrawn="1"/>
        </p:nvSpPr>
        <p:spPr>
          <a:xfrm>
            <a:off x="863601" y="859535"/>
            <a:ext cx="10464799" cy="513892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308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</p:bld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f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f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f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fif"/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f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fif"/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f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E3EB4-5A2B-4F7E-AC2A-718786749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5655" y="1176147"/>
            <a:ext cx="4972050" cy="167813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11500" dirty="0" err="1">
                <a:solidFill>
                  <a:srgbClr val="00B0F0"/>
                </a:solidFill>
              </a:rPr>
              <a:t>শ্বাগতম</a:t>
            </a:r>
            <a:endParaRPr lang="en-US" sz="11500" dirty="0">
              <a:solidFill>
                <a:srgbClr val="00B0F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675A0A1-A7B4-4DE6-BE98-4DFD3DC6A2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9655" y="3310128"/>
            <a:ext cx="1924050" cy="237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449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0.06204 C 0.06901 -0.06204 0.125 -0.00602 0.125 0.06296 C 0.125 0.13194 0.06901 0.18796 4.58333E-6 0.18796 C -0.06901 0.18796 -0.125 0.13194 -0.125 0.06296 C -0.125 -0.00602 -0.06901 -0.06204 4.58333E-6 -0.06204 Z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Beveled 4">
            <a:extLst>
              <a:ext uri="{FF2B5EF4-FFF2-40B4-BE49-F238E27FC236}">
                <a16:creationId xmlns:a16="http://schemas.microsoft.com/office/drawing/2014/main" id="{28D79FA2-D6AE-48E1-A696-32AEB9CBFC27}"/>
              </a:ext>
            </a:extLst>
          </p:cNvPr>
          <p:cNvSpPr/>
          <p:nvPr/>
        </p:nvSpPr>
        <p:spPr>
          <a:xfrm>
            <a:off x="4122962" y="948047"/>
            <a:ext cx="3810000" cy="651164"/>
          </a:xfrm>
          <a:prstGeom prst="beve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/>
              <a:t>আমাদের আজকের পাঠ</a:t>
            </a:r>
            <a:endParaRPr lang="en-US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3928964-C39C-4EB8-8BAA-23B951993E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9680" y="2080695"/>
            <a:ext cx="6256565" cy="3503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9707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unched Tape 3">
            <a:extLst>
              <a:ext uri="{FF2B5EF4-FFF2-40B4-BE49-F238E27FC236}">
                <a16:creationId xmlns:a16="http://schemas.microsoft.com/office/drawing/2014/main" id="{3E32CA25-A48D-45B6-87A1-AA97553646B0}"/>
              </a:ext>
            </a:extLst>
          </p:cNvPr>
          <p:cNvSpPr/>
          <p:nvPr/>
        </p:nvSpPr>
        <p:spPr>
          <a:xfrm>
            <a:off x="2854037" y="1196830"/>
            <a:ext cx="6206836" cy="1435534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/>
              <a:t>একক কাজ</a:t>
            </a:r>
            <a:endParaRPr lang="en-US" sz="6600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079BB5F2-6606-43DD-9983-2D9EF6F2BA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3967" y="3161053"/>
            <a:ext cx="3244376" cy="2430150"/>
          </a:xfrm>
        </p:spPr>
      </p:pic>
    </p:spTree>
    <p:extLst>
      <p:ext uri="{BB962C8B-B14F-4D97-AF65-F5344CB8AC3E}">
        <p14:creationId xmlns:p14="http://schemas.microsoft.com/office/powerpoint/2010/main" val="24593750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2EB478E-0519-4108-82D5-8004A6A143E6}"/>
              </a:ext>
            </a:extLst>
          </p:cNvPr>
          <p:cNvSpPr txBox="1"/>
          <p:nvPr/>
        </p:nvSpPr>
        <p:spPr>
          <a:xfrm>
            <a:off x="3706585" y="1257299"/>
            <a:ext cx="5225143" cy="132343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8000" dirty="0"/>
              <a:t>জোরায় কাজ</a:t>
            </a:r>
            <a:endParaRPr lang="en-US" sz="8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FD4B7C7-49A2-467E-A609-BE630A83A47F}"/>
              </a:ext>
            </a:extLst>
          </p:cNvPr>
          <p:cNvSpPr txBox="1"/>
          <p:nvPr/>
        </p:nvSpPr>
        <p:spPr>
          <a:xfrm>
            <a:off x="1322614" y="3429000"/>
            <a:ext cx="10123715" cy="110799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IN" sz="6600" dirty="0"/>
              <a:t>কালিমার তাঁত পরর্জ্য লিখ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5127759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BC485F4-69C0-4ECD-B6F4-0905CB376364}"/>
              </a:ext>
            </a:extLst>
          </p:cNvPr>
          <p:cNvSpPr/>
          <p:nvPr/>
        </p:nvSpPr>
        <p:spPr>
          <a:xfrm>
            <a:off x="3581400" y="948408"/>
            <a:ext cx="5029200" cy="11076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/>
              <a:t>দলিয় কাজ</a:t>
            </a:r>
            <a:endParaRPr lang="en-US" sz="600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F37A9C1-CB46-4165-A983-84EB46AF43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0738" y="2565335"/>
            <a:ext cx="4982919" cy="2790435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F8FA5D40-F863-4EE0-AF6B-78261DA60679}"/>
              </a:ext>
            </a:extLst>
          </p:cNvPr>
          <p:cNvSpPr/>
          <p:nvPr/>
        </p:nvSpPr>
        <p:spPr>
          <a:xfrm>
            <a:off x="7744691" y="4592287"/>
            <a:ext cx="1823852" cy="98812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dirty="0"/>
              <a:t>লিখো</a:t>
            </a:r>
          </a:p>
        </p:txBody>
      </p:sp>
    </p:spTree>
    <p:extLst>
      <p:ext uri="{BB962C8B-B14F-4D97-AF65-F5344CB8AC3E}">
        <p14:creationId xmlns:p14="http://schemas.microsoft.com/office/powerpoint/2010/main" val="38610211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be 3">
            <a:extLst>
              <a:ext uri="{FF2B5EF4-FFF2-40B4-BE49-F238E27FC236}">
                <a16:creationId xmlns:a16="http://schemas.microsoft.com/office/drawing/2014/main" id="{4DD8483C-DE90-4B04-A89A-F94657228298}"/>
              </a:ext>
            </a:extLst>
          </p:cNvPr>
          <p:cNvSpPr/>
          <p:nvPr/>
        </p:nvSpPr>
        <p:spPr>
          <a:xfrm>
            <a:off x="3532910" y="858981"/>
            <a:ext cx="5403272" cy="85898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/>
              <a:t>বাড়ীর কাজ</a:t>
            </a:r>
            <a:endParaRPr lang="en-US" sz="4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FD38CAD-81CF-4138-8312-46EBB9143A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10801652" cy="3880773"/>
          </a:xfrm>
        </p:spPr>
        <p:txBody>
          <a:bodyPr/>
          <a:lstStyle/>
          <a:p>
            <a:r>
              <a:rPr lang="bn-IN" sz="6000" dirty="0"/>
              <a:t>ঈমান কি?</a:t>
            </a:r>
          </a:p>
          <a:p>
            <a:r>
              <a:rPr lang="bn-IN" sz="6000" dirty="0"/>
              <a:t>ঈমানের স্থম্বগুলোর বিবরোন দাও</a:t>
            </a:r>
          </a:p>
          <a:p>
            <a:r>
              <a:rPr lang="bn-IN" sz="6000"/>
              <a:t>স্থম্ব কাকে বলে</a:t>
            </a:r>
            <a:endParaRPr lang="bn-IN" sz="6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2895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be 3">
            <a:extLst>
              <a:ext uri="{FF2B5EF4-FFF2-40B4-BE49-F238E27FC236}">
                <a16:creationId xmlns:a16="http://schemas.microsoft.com/office/drawing/2014/main" id="{2F58AF30-0E6A-4320-A119-E7B8B5F860C6}"/>
              </a:ext>
            </a:extLst>
          </p:cNvPr>
          <p:cNvSpPr/>
          <p:nvPr/>
        </p:nvSpPr>
        <p:spPr>
          <a:xfrm>
            <a:off x="3262150" y="1191491"/>
            <a:ext cx="5029210" cy="1288473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/>
              <a:t>ধন্যবাদ</a:t>
            </a:r>
            <a:endParaRPr lang="en-US" sz="3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7C2AB9B-2276-4065-9294-6C6FE076F9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4128" y="2895600"/>
            <a:ext cx="5029211" cy="2770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738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E21F10-9A55-48B9-9085-8C2FBC31C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6199" y="2618220"/>
            <a:ext cx="5492962" cy="2974101"/>
          </a:xfrm>
          <a:solidFill>
            <a:schemeClr val="lt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ctr"/>
            <a:endParaRPr lang="bn-IN" sz="11800" b="1" dirty="0"/>
          </a:p>
          <a:p>
            <a:pPr algn="ctr"/>
            <a:r>
              <a:rPr lang="bn-IN" sz="11800" b="1" u="sng" dirty="0"/>
              <a:t>মহি উদ্দিন</a:t>
            </a:r>
          </a:p>
          <a:p>
            <a:pPr algn="ctr"/>
            <a:r>
              <a:rPr lang="bn-IN" sz="11800" dirty="0"/>
              <a:t>প্রভাষক,আরবি</a:t>
            </a:r>
          </a:p>
          <a:p>
            <a:pPr algn="ctr"/>
            <a:r>
              <a:rPr lang="bn-IN" sz="11800" dirty="0"/>
              <a:t>মহিষখালা আলিম মাদরাসা হরিনাথপুর হিজলা </a:t>
            </a:r>
            <a:r>
              <a:rPr lang="en-US" sz="11800" dirty="0" err="1"/>
              <a:t>বরিশাল</a:t>
            </a:r>
            <a:endParaRPr lang="bn-IN" sz="11800" dirty="0"/>
          </a:p>
          <a:p>
            <a:pPr algn="ctr"/>
            <a:endParaRPr lang="en-US" sz="11800" dirty="0"/>
          </a:p>
        </p:txBody>
      </p:sp>
      <p:sp>
        <p:nvSpPr>
          <p:cNvPr id="6" name="Rectangle: Beveled 5">
            <a:extLst>
              <a:ext uri="{FF2B5EF4-FFF2-40B4-BE49-F238E27FC236}">
                <a16:creationId xmlns:a16="http://schemas.microsoft.com/office/drawing/2014/main" id="{367B5711-B943-47D3-A17C-5C0C38C3BFDA}"/>
              </a:ext>
            </a:extLst>
          </p:cNvPr>
          <p:cNvSpPr/>
          <p:nvPr/>
        </p:nvSpPr>
        <p:spPr>
          <a:xfrm>
            <a:off x="2212243" y="1125009"/>
            <a:ext cx="7000875" cy="1026450"/>
          </a:xfrm>
          <a:prstGeom prst="beve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/>
              <a:t>শিক্ষক</a:t>
            </a:r>
            <a:r>
              <a:rPr lang="en-US" sz="3600" dirty="0"/>
              <a:t> </a:t>
            </a:r>
            <a:r>
              <a:rPr lang="en-US" sz="3600" dirty="0" err="1"/>
              <a:t>পরিচিটি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88943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A8E29-ADC4-421F-90E8-62B131E70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400300"/>
            <a:ext cx="10909829" cy="3641062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াদিশ</a:t>
            </a:r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শ্রেনীঃ আলিম</a:t>
            </a:r>
          </a:p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অধ্যয়ঃ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১ম</a:t>
            </a:r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কিতা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ঈমান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উপস্থিতঃ ৪২ জন</a:t>
            </a:r>
          </a:p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সময়ঃ ৪৫ মিনিট</a:t>
            </a:r>
          </a:p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২৩/০৬/২০২১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lowchart: Predefined Process 3">
            <a:extLst>
              <a:ext uri="{FF2B5EF4-FFF2-40B4-BE49-F238E27FC236}">
                <a16:creationId xmlns:a16="http://schemas.microsoft.com/office/drawing/2014/main" id="{EDC03192-9CED-4284-A2B1-B489A88AF8FA}"/>
              </a:ext>
            </a:extLst>
          </p:cNvPr>
          <p:cNvSpPr/>
          <p:nvPr/>
        </p:nvSpPr>
        <p:spPr>
          <a:xfrm>
            <a:off x="1485900" y="816638"/>
            <a:ext cx="8929688" cy="1055025"/>
          </a:xfrm>
          <a:prstGeom prst="flowChartPredefined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dirty="0"/>
              <a:t>পাঠ পরিচিতি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306784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0D542EB-33FC-490B-A6DF-57DBB883F6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0178" y="1771650"/>
            <a:ext cx="2762250" cy="16573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54291A0-363E-4FC7-899C-6B0D8DBF30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8378" y="3980089"/>
            <a:ext cx="2971800" cy="154305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BD129D6-0D7F-4C86-9A65-0527AD79974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2428" y="3980089"/>
            <a:ext cx="2971800" cy="154305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7047A567-8B22-473F-9A45-ED1A195F6F28}"/>
              </a:ext>
            </a:extLst>
          </p:cNvPr>
          <p:cNvSpPr txBox="1"/>
          <p:nvPr/>
        </p:nvSpPr>
        <p:spPr>
          <a:xfrm>
            <a:off x="1178378" y="1910443"/>
            <a:ext cx="2609851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400" dirty="0"/>
              <a:t>ছবি গুলো লক্ষকরি</a:t>
            </a:r>
            <a:endParaRPr lang="bn-IN" sz="3200" dirty="0"/>
          </a:p>
        </p:txBody>
      </p:sp>
    </p:spTree>
    <p:extLst>
      <p:ext uri="{BB962C8B-B14F-4D97-AF65-F5344CB8AC3E}">
        <p14:creationId xmlns:p14="http://schemas.microsoft.com/office/powerpoint/2010/main" val="286184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C0FF285-8BF2-4C1A-BE17-B750347080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7217" y="3527627"/>
            <a:ext cx="3200400" cy="1664208"/>
          </a:xfr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4EE4139-329C-428E-98BD-B711282756BA}"/>
              </a:ext>
            </a:extLst>
          </p:cNvPr>
          <p:cNvSpPr/>
          <p:nvPr/>
        </p:nvSpPr>
        <p:spPr>
          <a:xfrm>
            <a:off x="3102429" y="1518557"/>
            <a:ext cx="5143500" cy="10287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dirty="0"/>
              <a:t>ছবি গুলো লক্ষকরি</a:t>
            </a:r>
            <a:endParaRPr lang="bn-IN" sz="60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AC66FD0-5349-4D06-A997-950B118D1C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2429" y="3478640"/>
            <a:ext cx="2787424" cy="1996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270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0A72F95-4714-4AAC-B78A-DF43E01F65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5706" y="3429000"/>
            <a:ext cx="2143125" cy="2143125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6989CE1-753D-4E88-9AB4-DDEEEED5A4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3168" y="3429000"/>
            <a:ext cx="2952750" cy="15525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E84A209-A5F3-490E-BD4A-4783AA7593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7978" y="3094244"/>
            <a:ext cx="4316043" cy="2533650"/>
          </a:xfrm>
          <a:prstGeom prst="rect">
            <a:avLst/>
          </a:prstGeom>
        </p:spPr>
      </p:pic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5C379F8D-C900-47DA-839A-1B68838140CC}"/>
              </a:ext>
            </a:extLst>
          </p:cNvPr>
          <p:cNvSpPr/>
          <p:nvPr/>
        </p:nvSpPr>
        <p:spPr>
          <a:xfrm>
            <a:off x="2824843" y="1485900"/>
            <a:ext cx="6825343" cy="73478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/>
              <a:t>আমরা ছবি গুলো লক্ষকরি</a:t>
            </a:r>
            <a:endParaRPr lang="en-US" sz="32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1920AA5-E729-4ACC-B8FB-FA07E972622A}"/>
              </a:ext>
            </a:extLst>
          </p:cNvPr>
          <p:cNvSpPr txBox="1"/>
          <p:nvPr/>
        </p:nvSpPr>
        <p:spPr>
          <a:xfrm>
            <a:off x="5620510" y="2646882"/>
            <a:ext cx="1438658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/>
              <a:t>স্তম্ব</a:t>
            </a:r>
            <a:r>
              <a:rPr lang="bn-IN" sz="2800" dirty="0"/>
              <a:t>গুলো</a:t>
            </a:r>
            <a:endParaRPr lang="en-US" sz="2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AEB5483-EB09-4460-B10B-8CA56F724A1A}"/>
              </a:ext>
            </a:extLst>
          </p:cNvPr>
          <p:cNvSpPr txBox="1"/>
          <p:nvPr/>
        </p:nvSpPr>
        <p:spPr>
          <a:xfrm>
            <a:off x="8741739" y="2724912"/>
            <a:ext cx="2084758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800" dirty="0"/>
              <a:t>স্তমগুলো কি?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62126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AD9B6-F708-4D12-9492-221EA6B7C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7666" y="1311728"/>
            <a:ext cx="8596668" cy="66402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n-IN" dirty="0"/>
              <a:t>আমরা ছবি গুলো লক্ষকরি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69638B5-B7E9-4F57-8D94-4783B538A4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0922" y="3270251"/>
            <a:ext cx="2762250" cy="1657350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4AC70FF-28A3-4D3F-AB8A-575B2BD32A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2025" y="3270251"/>
            <a:ext cx="2876550" cy="15906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ECFD37F-286F-42E2-A321-8C69FF45A52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7428" y="3204937"/>
            <a:ext cx="2857500" cy="1600200"/>
          </a:xfrm>
          <a:prstGeom prst="rect">
            <a:avLst/>
          </a:prstGeom>
        </p:spPr>
      </p:pic>
      <p:sp>
        <p:nvSpPr>
          <p:cNvPr id="6" name="Callout: Right Arrow 5">
            <a:extLst>
              <a:ext uri="{FF2B5EF4-FFF2-40B4-BE49-F238E27FC236}">
                <a16:creationId xmlns:a16="http://schemas.microsoft.com/office/drawing/2014/main" id="{69219D26-2A6D-401B-B270-3CB55D6A0424}"/>
              </a:ext>
            </a:extLst>
          </p:cNvPr>
          <p:cNvSpPr/>
          <p:nvPr/>
        </p:nvSpPr>
        <p:spPr>
          <a:xfrm>
            <a:off x="1797666" y="2432304"/>
            <a:ext cx="49422" cy="45719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allout: Right Arrow 7">
            <a:extLst>
              <a:ext uri="{FF2B5EF4-FFF2-40B4-BE49-F238E27FC236}">
                <a16:creationId xmlns:a16="http://schemas.microsoft.com/office/drawing/2014/main" id="{CF61F548-852D-46F5-8811-329C6AE051BF}"/>
              </a:ext>
            </a:extLst>
          </p:cNvPr>
          <p:cNvSpPr/>
          <p:nvPr/>
        </p:nvSpPr>
        <p:spPr>
          <a:xfrm rot="5400000">
            <a:off x="2347668" y="2087429"/>
            <a:ext cx="839026" cy="1279658"/>
          </a:xfrm>
          <a:prstGeom prst="right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লিমা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Callout: Down Arrow 9">
            <a:extLst>
              <a:ext uri="{FF2B5EF4-FFF2-40B4-BE49-F238E27FC236}">
                <a16:creationId xmlns:a16="http://schemas.microsoft.com/office/drawing/2014/main" id="{525204F8-D799-4C9A-B3A9-8458FD486B02}"/>
              </a:ext>
            </a:extLst>
          </p:cNvPr>
          <p:cNvSpPr/>
          <p:nvPr/>
        </p:nvSpPr>
        <p:spPr>
          <a:xfrm>
            <a:off x="5548312" y="2307745"/>
            <a:ext cx="1323975" cy="664029"/>
          </a:xfrm>
          <a:prstGeom prst="down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/>
              <a:t>নামাজ</a:t>
            </a:r>
            <a:endParaRPr lang="en-US" dirty="0"/>
          </a:p>
        </p:txBody>
      </p:sp>
      <p:sp>
        <p:nvSpPr>
          <p:cNvPr id="11" name="Callout: Down Arrow 10">
            <a:extLst>
              <a:ext uri="{FF2B5EF4-FFF2-40B4-BE49-F238E27FC236}">
                <a16:creationId xmlns:a16="http://schemas.microsoft.com/office/drawing/2014/main" id="{D41BDF8E-24E0-432C-8AC4-358B36D24D3A}"/>
              </a:ext>
            </a:extLst>
          </p:cNvPr>
          <p:cNvSpPr/>
          <p:nvPr/>
        </p:nvSpPr>
        <p:spPr>
          <a:xfrm>
            <a:off x="8796528" y="2307745"/>
            <a:ext cx="1597806" cy="472031"/>
          </a:xfrm>
          <a:prstGeom prst="down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/>
              <a:t>স্তম্বগুলো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27828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Beveled 3">
            <a:extLst>
              <a:ext uri="{FF2B5EF4-FFF2-40B4-BE49-F238E27FC236}">
                <a16:creationId xmlns:a16="http://schemas.microsoft.com/office/drawing/2014/main" id="{1C3B3E0E-FFA9-4040-BB2B-26412E777C16}"/>
              </a:ext>
            </a:extLst>
          </p:cNvPr>
          <p:cNvSpPr/>
          <p:nvPr/>
        </p:nvSpPr>
        <p:spPr>
          <a:xfrm>
            <a:off x="3135086" y="1469571"/>
            <a:ext cx="6319157" cy="1159329"/>
          </a:xfrm>
          <a:prstGeom prst="beve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/>
              <a:t>আমাসের আজকের পাঠ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2046CA-2A8D-4BBE-A3CA-775AD5E32B4C}"/>
              </a:ext>
            </a:extLst>
          </p:cNvPr>
          <p:cNvSpPr txBox="1"/>
          <p:nvPr/>
        </p:nvSpPr>
        <p:spPr>
          <a:xfrm>
            <a:off x="2939143" y="3675103"/>
            <a:ext cx="58456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i="1" dirty="0"/>
              <a:t>ঈমান তথা </a:t>
            </a:r>
            <a:r>
              <a:rPr lang="bn-IN" i="1" dirty="0"/>
              <a:t>(কিতাবুল ঈমান)</a:t>
            </a:r>
            <a:endParaRPr lang="en-US" i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EAB9876-4D59-4128-AB56-964EDBE98C21}"/>
              </a:ext>
            </a:extLst>
          </p:cNvPr>
          <p:cNvSpPr txBox="1"/>
          <p:nvPr/>
        </p:nvSpPr>
        <p:spPr>
          <a:xfrm>
            <a:off x="4147457" y="4898571"/>
            <a:ext cx="2922814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err="1"/>
              <a:t>ঈমান</a:t>
            </a:r>
            <a:r>
              <a:rPr lang="en-US" sz="4800" dirty="0"/>
              <a:t> </a:t>
            </a:r>
            <a:r>
              <a:rPr lang="bn-IN" sz="4800" dirty="0"/>
              <a:t>কি</a:t>
            </a:r>
            <a:r>
              <a:rPr lang="en-US" sz="5400" dirty="0"/>
              <a:t>?</a:t>
            </a:r>
            <a:endParaRPr lang="bn-IN" sz="5400" dirty="0"/>
          </a:p>
        </p:txBody>
      </p:sp>
    </p:spTree>
    <p:extLst>
      <p:ext uri="{BB962C8B-B14F-4D97-AF65-F5344CB8AC3E}">
        <p14:creationId xmlns:p14="http://schemas.microsoft.com/office/powerpoint/2010/main" val="3029459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45D3EA-EBA1-4306-ABC3-6ADC9D00BE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854036"/>
            <a:ext cx="10821939" cy="3187326"/>
          </a:xfrm>
        </p:spPr>
        <p:txBody>
          <a:bodyPr>
            <a:normAutofit/>
          </a:bodyPr>
          <a:lstStyle/>
          <a:p>
            <a:pPr algn="ctr"/>
            <a:endParaRPr lang="bn-IN" dirty="0"/>
          </a:p>
          <a:p>
            <a:pPr algn="ctr"/>
            <a:endParaRPr lang="bn-IN" dirty="0"/>
          </a:p>
          <a:p>
            <a:pPr marL="0" indent="0" algn="ctr">
              <a:buNone/>
            </a:pPr>
            <a:endParaRPr lang="bn-IN" sz="9800" dirty="0"/>
          </a:p>
          <a:p>
            <a:endParaRPr lang="en-US" dirty="0"/>
          </a:p>
        </p:txBody>
      </p:sp>
      <p:sp>
        <p:nvSpPr>
          <p:cNvPr id="5" name="Flowchart: Punched Tape 4">
            <a:extLst>
              <a:ext uri="{FF2B5EF4-FFF2-40B4-BE49-F238E27FC236}">
                <a16:creationId xmlns:a16="http://schemas.microsoft.com/office/drawing/2014/main" id="{7B1F095E-944E-4330-A604-288C7A3695A3}"/>
              </a:ext>
            </a:extLst>
          </p:cNvPr>
          <p:cNvSpPr/>
          <p:nvPr/>
        </p:nvSpPr>
        <p:spPr>
          <a:xfrm>
            <a:off x="3641089" y="725269"/>
            <a:ext cx="5824220" cy="1206095"/>
          </a:xfrm>
          <a:prstGeom prst="flowChartPunchedTap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600" dirty="0"/>
              <a:t>শিখনফল</a:t>
            </a:r>
            <a:endParaRPr lang="en-US" sz="6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672AE0-3ECE-4580-A208-F3D03037FA61}"/>
              </a:ext>
            </a:extLst>
          </p:cNvPr>
          <p:cNvSpPr txBox="1"/>
          <p:nvPr/>
        </p:nvSpPr>
        <p:spPr>
          <a:xfrm>
            <a:off x="1731817" y="2270525"/>
            <a:ext cx="9476509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/>
              <a:t>এই পাঠ শেষ শিক্ষার্থীরা যা বলতে পারবে</a:t>
            </a:r>
            <a:endParaRPr lang="en-US" sz="36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6DCE53F-7B99-444F-A376-7998243DDC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5941" y="3256017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19530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1106</TotalTime>
  <Words>113</Words>
  <Application>Microsoft Office PowerPoint</Application>
  <PresentationFormat>Widescreen</PresentationFormat>
  <Paragraphs>42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NikoshBAN</vt:lpstr>
      <vt:lpstr>Times New Roman</vt:lpstr>
      <vt:lpstr>Trebuchet MS</vt:lpstr>
      <vt:lpstr>Wingdings 3</vt:lpstr>
      <vt:lpstr>Facet</vt:lpstr>
      <vt:lpstr>শ্বাগতম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আমরা ছবি গুলো লক্ষকরি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DOEL</cp:lastModifiedBy>
  <cp:revision>247</cp:revision>
  <dcterms:created xsi:type="dcterms:W3CDTF">2014-05-01T08:38:26Z</dcterms:created>
  <dcterms:modified xsi:type="dcterms:W3CDTF">2021-06-23T03:21:05Z</dcterms:modified>
</cp:coreProperties>
</file>