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5" r:id="rId4"/>
    <p:sldId id="260" r:id="rId5"/>
    <p:sldId id="276" r:id="rId6"/>
    <p:sldId id="261" r:id="rId7"/>
    <p:sldId id="262" r:id="rId8"/>
    <p:sldId id="283" r:id="rId9"/>
    <p:sldId id="279" r:id="rId10"/>
    <p:sldId id="268" r:id="rId11"/>
    <p:sldId id="267" r:id="rId12"/>
    <p:sldId id="266" r:id="rId13"/>
    <p:sldId id="269" r:id="rId14"/>
    <p:sldId id="270" r:id="rId15"/>
    <p:sldId id="271" r:id="rId16"/>
    <p:sldId id="281" r:id="rId17"/>
    <p:sldId id="274" r:id="rId18"/>
    <p:sldId id="28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67FF-DDA6-4D45-8458-7173E4BD8C78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CD8D-A6B2-49EE-8531-F9C907E76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786225">
            <a:off x="-162820" y="1388990"/>
            <a:ext cx="611624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3505200" y="609600"/>
            <a:ext cx="2057400" cy="1371600"/>
          </a:xfrm>
          <a:prstGeom prst="parallelogram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04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A</a:t>
            </a:r>
            <a:endParaRPr lang="en-US" sz="2800" dirty="0"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752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B</a:t>
            </a:r>
            <a:endParaRPr lang="en-US" sz="2800" dirty="0"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828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C</a:t>
            </a:r>
            <a:endParaRPr lang="en-US" sz="2800" dirty="0"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457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D</a:t>
            </a:r>
            <a:endParaRPr lang="en-US" sz="2800" dirty="0"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2667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NikoshBAN" pitchFamily="2" charset="0"/>
              </a:rPr>
              <a:t>AB=BC=CD=AD</a:t>
            </a:r>
          </a:p>
          <a:p>
            <a:pPr algn="ctr"/>
            <a:r>
              <a:rPr lang="en-US" sz="2000" dirty="0" smtClean="0">
                <a:cs typeface="NikoshBAN" pitchFamily="2" charset="0"/>
              </a:rPr>
              <a:t> </a:t>
            </a:r>
            <a:endParaRPr lang="en-US" sz="2000" dirty="0"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13508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cs typeface="NikoshBAN" pitchFamily="2" charset="0"/>
              </a:rPr>
              <a:t>রম্বস</a:t>
            </a:r>
            <a:endParaRPr lang="en-US" sz="3600" dirty="0">
              <a:solidFill>
                <a:schemeClr val="accent3">
                  <a:lumMod val="50000"/>
                </a:schemeClr>
              </a:solidFill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3528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cs typeface="NikoshBAN" panose="02000000000000000000" pitchFamily="2" charset="0"/>
              </a:rPr>
              <a:t>রম্বস এমন একটি সামান্তরিক যার সন্নিহিত বাহুগুলোর দৈর্ঘ্য সমান। রম্বসের বিপরীত বাহুগুলো সমান্তরাল এবং চারটি বাহু সমান।</a:t>
            </a:r>
            <a:r>
              <a:rPr lang="bn-IN" sz="2800" dirty="0" smtClean="0">
                <a:solidFill>
                  <a:srgbClr val="00B0F0"/>
                </a:solidFill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B0F0"/>
              </a:solidFill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800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</a:rPr>
              <a:t>রম্বসের বৈশিষ্টঃ ১। রম্বসের বিপরীত কোণ গুলো পরস্পর সমান। </a:t>
            </a:r>
          </a:p>
          <a:p>
            <a:r>
              <a:rPr lang="bn-IN" sz="2400" dirty="0" smtClean="0">
                <a:solidFill>
                  <a:srgbClr val="C00000"/>
                </a:solidFill>
              </a:rPr>
              <a:t>                         ২। রম্বসের একটি কোণ ও সমকোণ নয়।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609600"/>
            <a:ext cx="2971800" cy="152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209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38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N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057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5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P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2819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MP।।NO, MN।। PO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3657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সামান্তরিকের ১টি কোণ সমকোণ, তাই আয়ত।আয়তের ৪টি কোণ সমকোণ।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আয়তের বৈশিষ্টঃ ১। আয়তের কর্ণদ্বয় পরস্পর সমান।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        ২। আয়তের প্রত্যেকটি কোণ সমান এবং সমকোণ।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362200" y="457200"/>
            <a:ext cx="3962400" cy="1752600"/>
          </a:xfrm>
          <a:prstGeom prst="parallelogram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2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981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057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8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2971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 = DC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1" y="2971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AD।। 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438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38100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বিপরীত বাহুগুলো পরস্পর সমান ও সমান্তরাল তাই সামান্তরিক।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876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সামান্তরিকের বৈশিষ্টঃ ১। সামান্তরিকের বিপরীত  কোণগুলো পরস্পর সমান কিন্তু কোন কোণ সমকোণ নয়।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২।   সামান্তরিকের কর্ণদ্বয় সমান নয়। 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3352800" y="685800"/>
            <a:ext cx="3048000" cy="1676400"/>
          </a:xfrm>
          <a:prstGeom prst="trapezoi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304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209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220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81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124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AD।। 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ট্র্যাপিজিয়াম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1242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AD &lt; BC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33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চতুর্ভুজের এক জোড়া বিপরীত বাহু সমান্তরাল , একে ট্রাপিজিয়াম বলে।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495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ট্রাপিজিয়ামের বৈশিষ্টঃ ১। ট্রাপিজিয়ামের কর্ণদ্বয় সমান নয়। </a:t>
            </a:r>
          </a:p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   ২। ট্রাপিজিয়ামের কোণগুলো সমান নয়।  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52210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নামসহ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18" y="1066800"/>
            <a:ext cx="5301982" cy="3733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304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1242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76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3434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776" y="152400"/>
            <a:ext cx="594925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8175" y="990600"/>
            <a:ext cx="3325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724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সংগা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iZ052H6gv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81536" y="762000"/>
            <a:ext cx="4987263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133600" y="1371600"/>
            <a:ext cx="3352800" cy="1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7" idx="0"/>
          </p:cNvCxnSpPr>
          <p:nvPr/>
        </p:nvCxnSpPr>
        <p:spPr>
          <a:xfrm rot="5400000">
            <a:off x="571500" y="2209800"/>
            <a:ext cx="2438400" cy="7620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</p:cNvCxnSpPr>
          <p:nvPr/>
        </p:nvCxnSpPr>
        <p:spPr>
          <a:xfrm rot="16200000" flipH="1">
            <a:off x="3752056" y="1467644"/>
            <a:ext cx="1588" cy="46863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4572000" y="2286000"/>
            <a:ext cx="2438400" cy="609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76400" y="914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810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06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7" name="Straight Connector 16"/>
          <p:cNvCxnSpPr>
            <a:stCxn id="6" idx="2"/>
            <a:endCxn id="6" idx="2"/>
          </p:cNvCxnSpPr>
          <p:nvPr/>
        </p:nvCxnSpPr>
        <p:spPr>
          <a:xfrm rot="5400000">
            <a:off x="1905000" y="12954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228850" y="552450"/>
            <a:ext cx="2438400" cy="407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33600" y="1371600"/>
            <a:ext cx="39624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762000"/>
            <a:ext cx="5334000" cy="7619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3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7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2819400"/>
            <a:ext cx="40386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gvnv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¤§`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Avjx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wRbœvn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(গনিত)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wbgywiqv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Bmjvwgqv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`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vwLj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gv`ªvmv</a:t>
            </a:r>
            <a:r>
              <a:rPr kumimoji="0" lang="bn-BD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  <a:br>
              <a:rPr kumimoji="0" lang="bn-BD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kÖxcyi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MvRxcyi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bn-B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ইমেইলঃ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mjinnah039@gmail.com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মোবাইলঃ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01714 580059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 descr="IMG_20160726_1022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743200"/>
            <a:ext cx="2209800" cy="226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numCol="1">
            <a:prstTxWarp prst="textPlain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1200" cap="all" dirty="0" smtClean="0">
                <a:ln w="381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1200" cap="all" dirty="0">
              <a:ln w="381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886" y="2667000"/>
            <a:ext cx="8382000" cy="25545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শ্রেণিঃ</a:t>
            </a:r>
            <a:r>
              <a:rPr lang="bn-BD" sz="4000" dirty="0" smtClean="0"/>
              <a:t>অষ্টম</a:t>
            </a:r>
            <a:r>
              <a:rPr lang="en-US" sz="4000" dirty="0" smtClean="0"/>
              <a:t>                </a:t>
            </a:r>
            <a:endParaRPr lang="bn-IN" sz="4000" dirty="0" smtClean="0"/>
          </a:p>
          <a:p>
            <a:pPr algn="ctr"/>
            <a:r>
              <a:rPr lang="en-US" sz="4000" dirty="0" smtClean="0"/>
              <a:t> </a:t>
            </a:r>
            <a:r>
              <a:rPr lang="bn-IN" sz="4000" dirty="0" smtClean="0"/>
              <a:t>বিষয়ঃগণিত</a:t>
            </a:r>
          </a:p>
          <a:p>
            <a:pPr algn="ctr"/>
            <a:r>
              <a:rPr lang="bn-IN" sz="4000" dirty="0" smtClean="0"/>
              <a:t>অধ্যায়ঃ</a:t>
            </a:r>
            <a:r>
              <a:rPr lang="bn-BD" sz="4000" dirty="0" smtClean="0"/>
              <a:t> অষ্টম</a:t>
            </a:r>
            <a:r>
              <a:rPr lang="bn-IN" sz="4000" dirty="0" smtClean="0"/>
              <a:t>  </a:t>
            </a:r>
            <a:r>
              <a:rPr lang="en-US" sz="4000" dirty="0" smtClean="0"/>
              <a:t>         </a:t>
            </a:r>
            <a:r>
              <a:rPr lang="bn-IN" sz="4000" dirty="0" smtClean="0"/>
              <a:t>   </a:t>
            </a:r>
          </a:p>
          <a:p>
            <a:pPr algn="ctr"/>
            <a:r>
              <a:rPr lang="bn-IN" sz="4000" dirty="0" smtClean="0"/>
              <a:t>    তারিখঃ২</a:t>
            </a:r>
            <a:r>
              <a:rPr lang="en-US" sz="4000" dirty="0" smtClean="0"/>
              <a:t>0</a:t>
            </a:r>
            <a:r>
              <a:rPr lang="bn-IN" sz="4000" dirty="0" smtClean="0"/>
              <a:t>-০৬-২০২১ </a:t>
            </a:r>
            <a:r>
              <a:rPr lang="bn-BD" sz="4000" dirty="0" smtClean="0"/>
              <a:t>খ্রিঃ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le.jpg"/>
          <p:cNvPicPr>
            <a:picLocks noChangeAspect="1"/>
          </p:cNvPicPr>
          <p:nvPr/>
        </p:nvPicPr>
        <p:blipFill>
          <a:blip r:embed="rId2"/>
          <a:srcRect l="2326" t="5222"/>
          <a:stretch>
            <a:fillRect/>
          </a:stretch>
        </p:blipFill>
        <p:spPr>
          <a:xfrm>
            <a:off x="2438400" y="914400"/>
            <a:ext cx="4726640" cy="381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49309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টেবিল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57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চিত্র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929" y="1752600"/>
            <a:ext cx="3946071" cy="2209800"/>
          </a:xfrm>
          <a:prstGeom prst="rect">
            <a:avLst/>
          </a:prstGeom>
        </p:spPr>
      </p:pic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0"/>
            <a:ext cx="2809413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4495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44196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33600"/>
            <a:ext cx="7924800" cy="26314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5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5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165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838200"/>
            <a:ext cx="6019800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আজকের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পাঠ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>
            <a:normAutofit/>
          </a:bodyPr>
          <a:lstStyle/>
          <a:p>
            <a:r>
              <a:rPr lang="bn-BD" sz="7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  <a:endParaRPr lang="en-US" sz="7200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305800" cy="3048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চতুর্ভুজ কি? তা বলতে পারবে ।</a:t>
            </a:r>
          </a:p>
          <a:p>
            <a:pPr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বিভিন্ন প্রকার চতুভুজের বর্ণনা করতে পারবে ।</a:t>
            </a:r>
          </a:p>
          <a:p>
            <a:pPr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বিভিন্ন প্রকার চতুভুজ অংকন করতে পারবে ।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বৈশিষ্ঠ বর্ণনা করতে পারবে। </a:t>
            </a:r>
            <a:endParaRPr lang="en-US" sz="3600" dirty="0" smtClean="0"/>
          </a:p>
          <a:p>
            <a:pPr algn="l">
              <a:buFont typeface="Wingdings" pitchFamily="2" charset="2"/>
              <a:buChar char="Ø"/>
            </a:pP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906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একটি চতুর্ভুজের চারটি বাহুর দৈর্ঘ্যের সমষ্টি  ২০ সে, মি এবং কোনো বাহুর দৈর্ঘ্য ৩ সে, মি</a:t>
            </a:r>
          </a:p>
          <a:p>
            <a:r>
              <a:rPr lang="bn-IN" sz="32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এর কম নয়।    </a:t>
            </a:r>
            <a:endParaRPr lang="en-US" sz="3200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895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নিচের চতুর্ভুজ গুলোর আনুপাতিক চিত্র অঙ্কন কর এবং ২টি করে বৈশিষ্ঠ্য লিখ। </a:t>
            </a:r>
            <a:endParaRPr lang="en-US" sz="32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,   (খ)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       (গ) 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  (ঘ)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bn-IN" sz="32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                                 (ঙ)    ট্রাপিজিয়াম কিন্তু সামান্তরিক নয়।  </a:t>
            </a:r>
            <a:endParaRPr lang="en-US" sz="32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81000"/>
            <a:ext cx="2133600" cy="1905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304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G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0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H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2895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EF=FG=GH=EH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2362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8862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এমন একটি আয়ত যার সন্নিহিত বাহুগুলো সমান। এর প্রত্যেকটি কোণ সমকোণ এবং বাহুগুলো সমান।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181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বর্গের বৈশিষ্ঠঃ ১। বর্গের কর্ণদ্বয় পরস্পর সমান।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     ২। বর্গের সবগুলো কোন সমান এবং সমকোণ।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13" grpId="0"/>
      <p:bldP spid="16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408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পাঠ শেষে শিক্ষার্থীরা...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MY</cp:lastModifiedBy>
  <cp:revision>120</cp:revision>
  <dcterms:created xsi:type="dcterms:W3CDTF">2015-03-07T03:32:05Z</dcterms:created>
  <dcterms:modified xsi:type="dcterms:W3CDTF">2021-06-24T10:53:26Z</dcterms:modified>
</cp:coreProperties>
</file>