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72" r:id="rId13"/>
    <p:sldId id="268" r:id="rId14"/>
    <p:sldId id="258" r:id="rId15"/>
    <p:sldId id="270" r:id="rId16"/>
    <p:sldId id="271" r:id="rId17"/>
    <p:sldId id="273" r:id="rId18"/>
    <p:sldId id="280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28D5E-682D-448A-A13B-E41CD7A9D908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1A17-E6C3-4B45-9FCA-DD3FA97A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8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1A17-E6C3-4B45-9FCA-DD3FA97A1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1A17-E6C3-4B45-9FCA-DD3FA97A1E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31515D-9481-41E8-A7C8-3E97ABAD0C1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EEF7F-3EC0-400B-8726-5F8686C1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0337"/>
            <a:ext cx="660400" cy="65269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7800" y="6413616"/>
            <a:ext cx="11836400" cy="27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মন্ডল,সহকারী শিক্ষক(বাংলা),বঙ্গবাসী মাধ্যমিক বিদ্যালয়,খালিশপুর,খুলনা।ফোন</a:t>
            </a:r>
            <a:r>
              <a:rPr lang="en-US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-০১৭৬৬-৯৯৪২৪১  </a:t>
            </a:r>
            <a:r>
              <a:rPr lang="en-US" sz="1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Email-avijit09011988@gmail.com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53" y="0"/>
            <a:ext cx="11790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 শুভেচ্ছা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95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10854216" y="5652415"/>
            <a:ext cx="1348741" cy="1228584"/>
          </a:xfrm>
          <a:prstGeom prst="halfFrame">
            <a:avLst>
              <a:gd name="adj1" fmla="val 17988"/>
              <a:gd name="adj2" fmla="val 1952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6200000">
            <a:off x="-60077" y="5568143"/>
            <a:ext cx="1348741" cy="1228584"/>
          </a:xfrm>
          <a:prstGeom prst="halfFrame">
            <a:avLst>
              <a:gd name="adj1" fmla="val 16453"/>
              <a:gd name="adj2" fmla="val 164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5400000">
            <a:off x="10900128" y="60080"/>
            <a:ext cx="1348741" cy="1228584"/>
          </a:xfrm>
          <a:prstGeom prst="halfFrame">
            <a:avLst>
              <a:gd name="adj1" fmla="val 16453"/>
              <a:gd name="adj2" fmla="val 1568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52" y="243840"/>
            <a:ext cx="1170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 অর্থ জেনে নেই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054" y="14048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3956696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গাঁইতি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কোটি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212" y="1392929"/>
            <a:ext cx="4154610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</a:t>
            </a:r>
            <a:r>
              <a:rPr lang="bn-BD" sz="32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054" y="2718975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বক্ষে 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ক্রোর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70" y="2601927"/>
            <a:ext cx="3321279" cy="9474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92" y="3815317"/>
            <a:ext cx="3365657" cy="9357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5400000">
            <a:off x="10903337" y="38842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6200000">
            <a:off x="-60077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92" y="4993510"/>
            <a:ext cx="3365657" cy="1250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92" y="1250729"/>
            <a:ext cx="3321280" cy="12194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45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45" y="255640"/>
            <a:ext cx="116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 অর্থ জেনে নেই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728" y="19661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9398" y="3158948"/>
            <a:ext cx="5565774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612" y="4578803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 উত্থান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398" y="4489536"/>
            <a:ext cx="5565774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 ভালো কাজের জন্য নতুন করে উদ্যোগী হওয়া 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615" y="5820124"/>
            <a:ext cx="5497557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9398" y="1334814"/>
            <a:ext cx="5735457" cy="175432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ঢাকনি। ঘানি টানার জন্য গরুর চোখে ঢাকনি পরানো হতো। ঐ ঢাকনির নাম ‘ঠুলি’।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728" y="3486728"/>
            <a:ext cx="24718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685" y="5693239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শাবল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35" y="1966170"/>
            <a:ext cx="2974359" cy="7751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9" y="3472885"/>
            <a:ext cx="2974359" cy="7694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97" y="4596906"/>
            <a:ext cx="2974360" cy="7918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8" y="5688939"/>
            <a:ext cx="2974359" cy="773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841002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60554" y="555736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901080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43259" y="5646361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8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8" y="6008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18" y="1792577"/>
            <a:ext cx="5825764" cy="32728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1062" y="235092"/>
            <a:ext cx="11730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061" y="5675839"/>
            <a:ext cx="1160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ক্রোর,শাবল,পাই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29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83" y="868337"/>
            <a:ext cx="4458341" cy="1929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20120" y="3643952"/>
            <a:ext cx="8065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চোখ ফেটে এলো জল,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40" y="868337"/>
            <a:ext cx="3817179" cy="1929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60078" y="556274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903338" y="6007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6345" y="3889612"/>
            <a:ext cx="7383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pPr algn="just"/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82" y="666473"/>
            <a:ext cx="4392377" cy="2721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2" y="666474"/>
            <a:ext cx="4685122" cy="2721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43259" y="562141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8" y="5561332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90" y="2946375"/>
            <a:ext cx="11472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 তো এসব কাহাদের দান!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অট্টালিকা</a:t>
            </a: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ঠুলি খুলে দেখ,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 ইটে আছে লিখা।</a:t>
            </a: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জান নাকো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কিন্তু পথের প্রতি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লিকণা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জানে</a:t>
            </a:r>
          </a:p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ঐ পথ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ঐ জাহাজ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শকট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অট্টালিকার মানে!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41" y="673088"/>
            <a:ext cx="2857500" cy="1819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7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1" y="779447"/>
            <a:ext cx="2913203" cy="17135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29" y="673088"/>
            <a:ext cx="2847975" cy="18199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61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350" y="3159922"/>
            <a:ext cx="6509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আসিতেছে </a:t>
            </a:r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শুভদিন,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দিনে দিনে বহু বাড়িয়াছে দেনা, শুধিতে হইবে ঋণ!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পাহাড়-কাটা সে পথের দু-পাশে পড়িয়া যাদের হাড়,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বহিতে যারা পবিত্র অঙ্গে লাগাল ধূলি;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তারাই মানুষ, তারাই দেবতা, গাহি তাহাদেরি গান,</a:t>
            </a:r>
          </a:p>
          <a:p>
            <a:pPr algn="just"/>
            <a:r>
              <a:rPr lang="bn-BD" sz="2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তাদেরি ব্যথিত বক্ষে পা ফেলে আসে নব উত্থান</a:t>
            </a:r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bn-BD" sz="24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3" y="554439"/>
            <a:ext cx="3395127" cy="2320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14" y="554440"/>
            <a:ext cx="3026003" cy="232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74" y="554440"/>
            <a:ext cx="2924175" cy="232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3354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9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7" y="80241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70" y="4709012"/>
            <a:ext cx="11670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কুলি-মজুরের মূল্য রাজা বাদশাদের চেয়ে অধিক </a:t>
            </a:r>
          </a:p>
          <a:p>
            <a:pPr algn="just"/>
            <a:r>
              <a:rPr lang="bn-IN" sz="36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সমাজ সে ভাবে এদেরকে মূল্য দেয়না এদের উপর নির্ভর করে গড়ে উঠেছে  আধুনিক সমাজ ও  সভ্যতা </a:t>
            </a:r>
            <a:r>
              <a:rPr lang="bn-BD" sz="36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>
          <a:xfrm>
            <a:off x="6635227" y="452488"/>
            <a:ext cx="3913367" cy="209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2" y="452487"/>
            <a:ext cx="3833883" cy="209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2" y="2767439"/>
            <a:ext cx="3833883" cy="1766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27" y="2767439"/>
            <a:ext cx="3913367" cy="1707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60077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0" y="623174"/>
            <a:ext cx="2752725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9" y="623174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0" y="623174"/>
            <a:ext cx="2952750" cy="1552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4" y="2791357"/>
            <a:ext cx="2886075" cy="158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9" y="2748224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0" y="2694827"/>
            <a:ext cx="2876550" cy="172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92231" y="4940489"/>
            <a:ext cx="1170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শুরু থেকে আজ পর্যন্ত শ্রমজীবী মানুষের অবদান অপরিসীম । তারা আছে বলেই পৃথিবীটা এত সুন্দর হয়েছে ।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সার্বিক উন্নয়নে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সকল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অবদান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শেষ করা  যায় না।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60079" y="5554781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903338" y="6007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22" y="258079"/>
            <a:ext cx="1166095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459" y="5462083"/>
            <a:ext cx="11475080" cy="1012699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সভ্যতার উন্নয়নে রয়েছে সকল শ্রমজীবী মানুষের অবদান  এই সম্পর্কে ১০ টি বাক্যের একটি অনুচ্ছেদ লিখ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60077" y="556933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903338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97" y="1447412"/>
            <a:ext cx="6683604" cy="3759527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12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0" y="495635"/>
            <a:ext cx="2557971" cy="301264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671617" y="3923917"/>
            <a:ext cx="5268121" cy="240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bn-IN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 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 মজুর </a:t>
            </a: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4918"/>
              <a:gd name="adj2" fmla="val 149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10819148" y="5625547"/>
            <a:ext cx="1348741" cy="1228584"/>
          </a:xfrm>
          <a:prstGeom prst="halfFrame">
            <a:avLst>
              <a:gd name="adj1" fmla="val 14918"/>
              <a:gd name="adj2" fmla="val 149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6200000">
            <a:off x="-52658" y="5569337"/>
            <a:ext cx="1348741" cy="1228584"/>
          </a:xfrm>
          <a:prstGeom prst="halfFrame">
            <a:avLst>
              <a:gd name="adj1" fmla="val 14918"/>
              <a:gd name="adj2" fmla="val 149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5400000">
            <a:off x="10903337" y="54963"/>
            <a:ext cx="1348741" cy="1228584"/>
          </a:xfrm>
          <a:prstGeom prst="halfFrame">
            <a:avLst>
              <a:gd name="adj1" fmla="val 14918"/>
              <a:gd name="adj2" fmla="val 149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1" y="539077"/>
            <a:ext cx="2557972" cy="3012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9890" y="3912199"/>
            <a:ext cx="4612343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শিরীন সুলতানা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মিরপুর পাইলট উচ্চ বিদ্যালয়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shirinmirpur99@gmail.com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84" y="1337513"/>
            <a:ext cx="1151233" cy="41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‘কুলি-মজুর’ কবিতায় রেলপথে কোনটি চলে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25887" y="2417617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বাষ্প-শকট’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1723703" y="3405353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 পবিত্র অঙ্গে ধূলি লাগায়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9225887" y="3533362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শ্রমজীবীরা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723703" y="4298624"/>
            <a:ext cx="6852579" cy="1036306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‘কুলি- মজুর’ কবিতাটি কোন কাব্যগ্রন্থের অন্তর্গত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25887" y="4427458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‘সাম্যবাদী’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Rounded Rectangle 11"/>
          <p:cNvSpPr/>
          <p:nvPr/>
        </p:nvSpPr>
        <p:spPr>
          <a:xfrm>
            <a:off x="1723703" y="5548015"/>
            <a:ext cx="6852579" cy="605921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 জগৎ জুড়ে মার খায়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25886" y="5378922"/>
            <a:ext cx="2661313" cy="57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দুর্বলরা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Ribbon 13"/>
          <p:cNvSpPr/>
          <p:nvPr/>
        </p:nvSpPr>
        <p:spPr>
          <a:xfrm>
            <a:off x="2900402" y="642408"/>
            <a:ext cx="6953282" cy="901520"/>
          </a:xfrm>
          <a:prstGeom prst="ribbon2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837378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60077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914277" y="6007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688" y="381000"/>
            <a:ext cx="8077200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‘কুলি-মজুর’ কবিতায় কতটি লাইন আছে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২১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২২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২৩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রণ-সংগীত বলতে বোঝায়-?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বিয়ের গান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ক্রীড়া সংগীত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নজরুল সংগীত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45457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 গান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60077" y="556933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843259" y="563560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5400000">
            <a:off x="10881407" y="5388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4" y="1444040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 কুলি- মজুর’ কবিতার ক্ষেত্রে-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শ্রমজীবী মানুষের বন্দনা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315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মানবতাবাদী চেতনার প্রকাশ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কুলিদের প্রতি ঘৃণা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246" y="438333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‘কুলি-মজুরের’ সামাজিক অবস্থানের সাথে নিচের কোনটির মিল রয়েছে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নীচু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উঁচু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71826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মধ্যম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উঁচু ও নীচু স্তর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6200000">
            <a:off x="-75436" y="5575562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5400000">
            <a:off x="10903338" y="65774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0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549013" y="445188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4769" y="445188"/>
            <a:ext cx="533627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5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14" y="1828800"/>
            <a:ext cx="3019187" cy="2198406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3773" y="4470639"/>
            <a:ext cx="11720821" cy="1692723"/>
          </a:xfrm>
          <a:prstGeom prst="rect">
            <a:avLst/>
          </a:prstGeom>
          <a:ln w="15875" cmpd="thickThin">
            <a:solidFill>
              <a:srgbClr val="009900"/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উঁচু শ্রেণির মানুষের  শ্রমজীবীদের প্রতি কেমন আচরণ করা উচিত বলে তুমি মনে করো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স্বপক্ষে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10094795" y="266319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60077" y="554907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903338" y="6007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2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3226"/>
            <a:ext cx="63867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bn-IN" sz="11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10843259" y="564263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-60079" y="558255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903338" y="6007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55" y="1228583"/>
            <a:ext cx="5732571" cy="4293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30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382066"/>
            <a:ext cx="9143999" cy="646331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 তোমরা কী দেখতে পাচ্ছ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185" y="5623458"/>
            <a:ext cx="914399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সবাই অবহেলিত ও উপেক্ষিত শ্রেণির মানুষ।</a:t>
            </a:r>
            <a:endParaRPr lang="bn-BD" sz="3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229145"/>
            <a:ext cx="4404153" cy="209678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34" y="1288998"/>
            <a:ext cx="4176500" cy="20967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3636820"/>
            <a:ext cx="4404153" cy="1855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24334" y="506123"/>
            <a:ext cx="72365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সমাজে এদেরকে কী বলা হয় ?</a:t>
            </a:r>
            <a:endParaRPr lang="bn-BD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540" y="5623457"/>
            <a:ext cx="729079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কুলি –মজুর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49" y="3636820"/>
            <a:ext cx="4176784" cy="1855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843259" y="562941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60077" y="5593939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903337" y="60080"/>
            <a:ext cx="1348741" cy="1228584"/>
          </a:xfrm>
          <a:prstGeom prst="halfFrame">
            <a:avLst>
              <a:gd name="adj1" fmla="val 16453"/>
              <a:gd name="adj2" fmla="val 149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5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2129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5686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52125" y="5618771"/>
            <a:ext cx="1348741" cy="1228584"/>
          </a:xfrm>
          <a:prstGeom prst="halfFrame">
            <a:avLst>
              <a:gd name="adj1" fmla="val 17220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51211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6453"/>
              <a:gd name="adj2" fmla="val 1415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235669" y="221726"/>
            <a:ext cx="1173637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48741" y="5250224"/>
            <a:ext cx="10500752" cy="107516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bn-IN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সভ্যতা বিনির্মাণে সকল শ্রমজীবী মানুষের  অবদান ব্যাখ্যা করতে পারবে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17" y="1575235"/>
            <a:ext cx="1060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48741" y="2695571"/>
            <a:ext cx="10500752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48741" y="3547895"/>
            <a:ext cx="10500752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পারবে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48741" y="4372268"/>
            <a:ext cx="1050075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শব্দগুলোর অর্থসহ বাক্য গঠন করতে পারবে</a:t>
            </a:r>
            <a:r>
              <a:rPr lang="bn-IN" sz="3600" kern="1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85435" y="2637482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585435" y="5519381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85435" y="4418012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576441" y="3547895"/>
            <a:ext cx="623287" cy="631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843259" y="5647511"/>
            <a:ext cx="1348741" cy="1228584"/>
          </a:xfrm>
          <a:prstGeom prst="halfFrame">
            <a:avLst>
              <a:gd name="adj1" fmla="val 15686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88935" y="5589526"/>
            <a:ext cx="1348741" cy="1228584"/>
          </a:xfrm>
          <a:prstGeom prst="halfFrame">
            <a:avLst>
              <a:gd name="adj1" fmla="val 17220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5686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96586" y="305692"/>
            <a:ext cx="2672644" cy="1981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73071" y="305693"/>
            <a:ext cx="4708397" cy="21016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সালের ২৪শে মে ভারতের পশ্চিম বঙ্গের বর্ধমান জেলা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চুরুলিয়া গ্রামে।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9556" y="3772388"/>
            <a:ext cx="4718273" cy="256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সাহিত্যকর্মঃ</a:t>
            </a: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‘ঝিঙেফুল’ পিলে পটকা,ঘুমজাগানো পাখি,ঘুমপাড়ানী</a:t>
            </a: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মাসিপিসি, 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পুতুলের বিয়ে,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সর্বহারা,অগ্নি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বীণা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,সাম্যবাদী</a:t>
            </a:r>
            <a:endParaRPr lang="en-US" sz="3200" b="1" dirty="0"/>
          </a:p>
          <a:p>
            <a:pPr algn="ctr"/>
            <a:endParaRPr lang="en-US" sz="2800" b="1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645" y="305692"/>
            <a:ext cx="4028863" cy="16331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BD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১৯৭৬ খ্রিষ্টাব্দের ২৯শে আগস্ট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645" y="3936223"/>
            <a:ext cx="4028863" cy="2700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কবিতা,উপন্যাস,নাটকসংগীত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 রচনা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endParaRPr lang="bn-IN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শোষণ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নির্যাতনের বিরুদ্ধে  লিখেছেন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3195" y="2481895"/>
            <a:ext cx="4718273" cy="12159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পিতাঃ 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ফকির আহমেদ।</a:t>
            </a:r>
          </a:p>
          <a:p>
            <a:pPr algn="ctr"/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মাতাঃ জাহেদা খাতুন।</a:t>
            </a:r>
            <a:endParaRPr lang="en-US" sz="32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7645" y="2407385"/>
            <a:ext cx="4023731" cy="13650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altLang="en-US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উপাধীঃ </a:t>
            </a:r>
            <a:endParaRPr lang="en-US" altLang="en-US" sz="32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altLang="en-US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বিদ্রোহী কবি।</a:t>
            </a:r>
            <a:endParaRPr lang="en-US" sz="32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496586" y="4638428"/>
            <a:ext cx="2672643" cy="1748723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 জীবন  ছিল বহু বিচিত্র ও বিস্ময়কর।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834793" y="562941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59268" y="557286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903337" y="6008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5547" y="2286892"/>
            <a:ext cx="2469838" cy="18806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0915" y="4270342"/>
            <a:ext cx="2064470" cy="368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0224" y="4234007"/>
            <a:ext cx="2772971" cy="404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2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3337" y="6007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60077" y="556933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777" y="305255"/>
            <a:ext cx="11694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777" y="5408902"/>
            <a:ext cx="1169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 কত সালে মারা যান?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2" y="1816209"/>
            <a:ext cx="2790296" cy="32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7" y="5560314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904919" y="5482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586" y="1602605"/>
            <a:ext cx="4164782" cy="4572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246902" y="201150"/>
            <a:ext cx="1177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3289" y="31722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 –মজুর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কাজী নজরুল ইসলাম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4470" y="4969526"/>
            <a:ext cx="7711126" cy="15696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 – মজুর 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843259" y="5629416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903338" y="37847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60077" y="5569338"/>
            <a:ext cx="1348741" cy="1228584"/>
          </a:xfrm>
          <a:prstGeom prst="halfFrame">
            <a:avLst>
              <a:gd name="adj1" fmla="val 16453"/>
              <a:gd name="adj2" fmla="val 172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3" y="273377"/>
            <a:ext cx="11349871" cy="46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810</Words>
  <Application>Microsoft Office PowerPoint</Application>
  <PresentationFormat>Widescreen</PresentationFormat>
  <Paragraphs>142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ACT</cp:lastModifiedBy>
  <cp:revision>160</cp:revision>
  <dcterms:created xsi:type="dcterms:W3CDTF">2020-06-18T06:44:40Z</dcterms:created>
  <dcterms:modified xsi:type="dcterms:W3CDTF">2021-06-24T14:38:59Z</dcterms:modified>
</cp:coreProperties>
</file>