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1" r:id="rId6"/>
    <p:sldId id="284" r:id="rId7"/>
    <p:sldId id="285" r:id="rId8"/>
    <p:sldId id="286" r:id="rId9"/>
    <p:sldId id="279" r:id="rId10"/>
    <p:sldId id="280" r:id="rId11"/>
    <p:sldId id="287" r:id="rId12"/>
    <p:sldId id="288" r:id="rId13"/>
    <p:sldId id="290" r:id="rId14"/>
    <p:sldId id="291" r:id="rId15"/>
    <p:sldId id="257" r:id="rId16"/>
    <p:sldId id="289" r:id="rId17"/>
    <p:sldId id="282" r:id="rId18"/>
    <p:sldId id="2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81"/>
            <p14:sldId id="279"/>
            <p14:sldId id="280"/>
            <p14:sldId id="257"/>
            <p14:sldId id="275"/>
            <p14:sldId id="276"/>
          </p14:sldIdLst>
        </p14:section>
        <p14:section name="Learn More" id="{2CC34DB2-6590-42C0-AD4B-A04C6060184E}">
          <p14:sldIdLst>
            <p14:sldId id="282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404" autoAdjust="0"/>
    <p:restoredTop sz="94241" autoAdjust="0"/>
  </p:normalViewPr>
  <p:slideViewPr>
    <p:cSldViewPr snapToGrid="0">
      <p:cViewPr varScale="1">
        <p:scale>
          <a:sx n="73" d="100"/>
          <a:sy n="73" d="100"/>
        </p:scale>
        <p:origin x="-11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?LinkId=6171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irdba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4120" y="566686"/>
            <a:ext cx="6895011" cy="2075822"/>
          </a:xfrm>
        </p:spPr>
        <p:txBody>
          <a:bodyPr anchor="ctr" anchorCtr="0">
            <a:norm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আজকের ক্লাসে সকলকে স্বাগতম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 descr="PgiM3CWc82yahVAeVbkyJ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21" y="2002699"/>
            <a:ext cx="6744789" cy="3793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718077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সিডি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ডিভিডি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সিডি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ডিভিডি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আরও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জনপ্রিয়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স্টোরেজ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রিড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রাইট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লেজার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রশ্মি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ড্রাইভের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মতো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এটির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মাধ্যম্যে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ভাইরাস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ছড়ানোর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সম্ভাবনা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দীর্ঘস্থায়ী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ডাটা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করাপ্ট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ডাটা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শিল্পীদের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সিনেমা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মার্কেটে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ছাড়া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7627404" y="5215999"/>
            <a:ext cx="167335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" name="AutoShape 2" descr="Blank CD/DVD/BD and C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Blank CD/DVD/BD and C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CD DVD Bluray Disc Resurfacing – PC Sava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67917">
            <a:off x="7836083" y="2021749"/>
            <a:ext cx="2476500" cy="1847850"/>
          </a:xfrm>
          <a:prstGeom prst="rect">
            <a:avLst/>
          </a:prstGeom>
        </p:spPr>
      </p:pic>
      <p:sp>
        <p:nvSpPr>
          <p:cNvPr id="17" name="Title 2"/>
          <p:cNvSpPr txBox="1">
            <a:spLocks/>
          </p:cNvSpPr>
          <p:nvPr/>
        </p:nvSpPr>
        <p:spPr>
          <a:xfrm>
            <a:off x="8254418" y="4105656"/>
            <a:ext cx="2052176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সিডি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বা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ডিভিডি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6" y="448056"/>
            <a:ext cx="6219227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মেমোরি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কার্ড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স্মার্ট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ফোন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এমপি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৩,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এমপি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৪,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গেইম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ক্যামেরা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ডিভাইসটি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মেমরি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মেমোরি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আদান-প্রদানের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কার্ডরিডার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ড্রাইভের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মতো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এরও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7627404" y="5215999"/>
            <a:ext cx="167335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" name="AutoShape 2" descr="Blank CD/DVD/BD and C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Blank CD/DVD/BD and C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CD DVD Bluray Disc Resurfacing – PC Sava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374" y="1739537"/>
            <a:ext cx="2721837" cy="272183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579418" y="4589809"/>
            <a:ext cx="1745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মেমোরি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কার্ড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53" y="461119"/>
            <a:ext cx="2378747" cy="640080"/>
          </a:xfrm>
        </p:spPr>
        <p:txBody>
          <a:bodyPr>
            <a:noAutofit/>
          </a:bodyPr>
          <a:lstStyle/>
          <a:p>
            <a:pPr lvl="0"/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154" y="2129246"/>
            <a:ext cx="5408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স্টোরেজ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53" y="461119"/>
            <a:ext cx="7630016" cy="640080"/>
          </a:xfrm>
        </p:spPr>
        <p:txBody>
          <a:bodyPr>
            <a:noAutofit/>
          </a:bodyPr>
          <a:lstStyle/>
          <a:p>
            <a:pPr lvl="0"/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দলগত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839" y="2063931"/>
            <a:ext cx="9130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স্টেরেজ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সেখানে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রাখ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পয়েন্ট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আকারে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পোস্টারে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লিপবদ্ধ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83654" y="1022382"/>
            <a:ext cx="362749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260069" y="3629883"/>
            <a:ext cx="9442648" cy="1826944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Arrow pointing right with a hyperlink to the PowerPoint team blog. Select the image to visit the PowerPoint team blog ">
            <a:hlinkClick r:id="rId3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69" y="3856956"/>
            <a:ext cx="661940" cy="562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8813" y="3876677"/>
            <a:ext cx="8556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ল্যাপটপে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স্থায়ভাবে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স্টোরেজ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ব্যবহারের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সুবিধা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বিস্তারিত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খাতায়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লিখে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930258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94115" y="2677885"/>
            <a:ext cx="768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871139" y="421930"/>
            <a:ext cx="2430999" cy="640080"/>
          </a:xfrm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48" y="1841862"/>
            <a:ext cx="2074073" cy="20740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1703" y="3892731"/>
            <a:ext cx="2701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solidFill>
                  <a:srgbClr val="0070C0"/>
                </a:solidFill>
                <a:hlinkClick r:id="rId3"/>
              </a:rPr>
              <a:t>monirdba@gmail.com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/>
              <a:t>01819-331588</a:t>
            </a: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1540111" y="1166514"/>
            <a:ext cx="2548563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পরিচিতি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0" y="5555633"/>
            <a:ext cx="5762026" cy="7276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মনিরুল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ইসলাম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সিনিয়র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শিক্ষক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আইসিটি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)</a:t>
            </a:r>
          </a:p>
          <a:p>
            <a:pPr lvl="0" algn="ctr">
              <a:spcBef>
                <a:spcPct val="0"/>
              </a:spcBef>
            </a:pPr>
            <a:r>
              <a:rPr lang="en-US" sz="2400" baseline="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কাপাসগোলা</a:t>
            </a:r>
            <a:r>
              <a:rPr lang="en-US" sz="2400" dirty="0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সিটি</a:t>
            </a:r>
            <a:r>
              <a:rPr lang="en-US" sz="2400" dirty="0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কর্পোরেশন</a:t>
            </a:r>
            <a:r>
              <a:rPr lang="en-US" sz="2400" dirty="0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বালিকা</a:t>
            </a:r>
            <a:r>
              <a:rPr lang="en-US" sz="2400" dirty="0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উচ্চ</a:t>
            </a:r>
            <a:r>
              <a:rPr lang="en-US" sz="2400" dirty="0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বিদ্যালয়</a:t>
            </a:r>
            <a:endParaRPr lang="en-US" sz="2400" dirty="0" smtClean="0">
              <a:latin typeface="Nikosh" panose="02000000000000000000" pitchFamily="2" charset="0"/>
              <a:ea typeface="+mj-ea"/>
              <a:cs typeface="Nikosh" panose="02000000000000000000" pitchFamily="2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চকবাজার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চট্টগ্রাম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958046" y="3958046"/>
            <a:ext cx="50945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7"/>
          <p:cNvSpPr txBox="1">
            <a:spLocks/>
          </p:cNvSpPr>
          <p:nvPr/>
        </p:nvSpPr>
        <p:spPr>
          <a:xfrm>
            <a:off x="6765253" y="1323268"/>
            <a:ext cx="3280085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পরিচিতি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4309" y="4219303"/>
            <a:ext cx="3487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৭ম,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 ০২ “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– ১১”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– ৪৫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মিনিট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4411" y="1916703"/>
            <a:ext cx="17240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76161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3588" y="565622"/>
            <a:ext cx="9326881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ছবিটি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বলতো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ব্রেইনে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রাখা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214845" y="5124559"/>
            <a:ext cx="10123715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ঠিক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ধরেছে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,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মানুষের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ব্রেইনে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তথ্য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রাখা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14338" name="Picture 2" descr="Coronavirus can infect the brain and replicate, new study clai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1945" y="1568307"/>
            <a:ext cx="4992033" cy="3327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0890" y="382742"/>
            <a:ext cx="10881361" cy="64008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এগুলোতেও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ব্রেইনের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মতো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সংরক্ষণ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স্টোর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রাখা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87828" y="5242125"/>
            <a:ext cx="10149840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836023" y="5046184"/>
            <a:ext cx="10084526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এগুলোকে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আমারা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ধরনের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ডিভাইস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বলব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কারেক্ট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এগুলো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“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স্টোরেজ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ডিভাইস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”।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8" name="Picture 7" descr="adding-a-hard-disk-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68" y="1763486"/>
            <a:ext cx="2654857" cy="2645203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779" y="1710824"/>
            <a:ext cx="2835049" cy="2835049"/>
          </a:xfrm>
          <a:prstGeom prst="rect">
            <a:avLst/>
          </a:prstGeom>
        </p:spPr>
      </p:pic>
      <p:pic>
        <p:nvPicPr>
          <p:cNvPr id="10" name="Picture 9" descr="external-hard-disk-drive-500x5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954" y="1758536"/>
            <a:ext cx="2695897" cy="2695897"/>
          </a:xfrm>
          <a:prstGeom prst="rect">
            <a:avLst/>
          </a:prstGeom>
        </p:spPr>
      </p:pic>
      <p:pic>
        <p:nvPicPr>
          <p:cNvPr id="17" name="Picture 16" descr="sandisk-cruzer-glide-500x5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8420" y="1749479"/>
            <a:ext cx="2733329" cy="27333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21131" y="565623"/>
            <a:ext cx="5773783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87828" y="5242125"/>
            <a:ext cx="10149840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1528352" y="5281315"/>
            <a:ext cx="6949441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err="1" smtClean="0">
                <a:solidFill>
                  <a:srgbClr val="C00000"/>
                </a:solidFill>
                <a:latin typeface="Nikosh" pitchFamily="2" charset="0"/>
                <a:ea typeface="+mj-ea"/>
                <a:cs typeface="Nikosh" pitchFamily="2" charset="0"/>
              </a:rPr>
              <a:t>স্টোরেজ</a:t>
            </a:r>
            <a:r>
              <a:rPr lang="en-US" sz="9600" dirty="0" smtClean="0">
                <a:solidFill>
                  <a:srgbClr val="C00000"/>
                </a:solidFill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" pitchFamily="2" charset="0"/>
                <a:ea typeface="+mj-ea"/>
                <a:cs typeface="Nikosh" pitchFamily="2" charset="0"/>
              </a:rPr>
              <a:t>ডিভাইস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148147" y="3739898"/>
            <a:ext cx="499001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7" name="Picture 6" descr="PgiM3CWc82yahVAeVbkyJ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651" y="1638573"/>
            <a:ext cx="4837611" cy="2721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3540" y="487245"/>
            <a:ext cx="230037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087" y="1719489"/>
            <a:ext cx="95093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হার্ডস্কের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সন্মন্ধে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মেমরি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ডিভিডি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715" y="1293223"/>
            <a:ext cx="445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…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adding-a-hard-disk-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201" y="1763487"/>
            <a:ext cx="2654857" cy="2645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70017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6" y="448056"/>
            <a:ext cx="5631399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হার্ডডিস্ক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1222" y="1046569"/>
            <a:ext cx="5908766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কম্পিউটারের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প্রধান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স্টোরেজ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ধারণ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১৯৮০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১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জিবি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আকার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বড়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রেফ্রিজারেটরের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সমান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দামও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কিন্ত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৫০০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জিবি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৪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টিবি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লাগানো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আকারে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পাশের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চিত্রেম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খুবই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দামেও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খুব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105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হার্ডস্কি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– ০২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ইন্টারনাল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২.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এক্সটারনাল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ইন্টারনাল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কম্পিউটারের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ভিতরে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স্থায়ীভাবে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লাগানো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এক্সটারনাল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ইউ.এস.বি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বাহির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লাগানো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adding-a-hard-disk-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68" y="2299063"/>
            <a:ext cx="2654857" cy="2645203"/>
          </a:xfrm>
          <a:prstGeom prst="rect">
            <a:avLst/>
          </a:prstGeom>
        </p:spPr>
      </p:pic>
      <p:pic>
        <p:nvPicPr>
          <p:cNvPr id="10" name="Picture 9" descr="external-hard-disk-drive-500x5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618" y="2320238"/>
            <a:ext cx="2695897" cy="26958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74674" y="1789611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ইন্টারনাল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26880" y="1776548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এক্সটারনাল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হার্ডডিস্ক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হার্ডডিস্কের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হার্ডডিস্কে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সমন্বয়ে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গঠিত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পাশের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চিত্রে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চাকতিগুলো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দেখা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যাচ্ছে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সাজানো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মাঝে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স্পিন্ডল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কেন্দ্র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ঘুরে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আর্ম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লাগানো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মাথায়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রিড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রাইট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হেড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রিড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রাইট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হেডের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মাধ্যমেই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রিড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রাইট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প্লটারগুলো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এলুমিনিয়াম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এলয়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কাঁচ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সিরামিক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সিরামিকের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চাকতির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পাতলা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চুম্বকীয়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পদার্থের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আস্তর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তৈর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CS111: Le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5928" y="1252492"/>
            <a:ext cx="5191125" cy="44196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321826" y="5660963"/>
            <a:ext cx="3215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হার্ডডিস্কের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ভিতরের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পেনড্রাইভ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ফ্লাস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ড্রাইভ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আরেক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আদান-প্রদান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নেটওয়ার্কের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নেটওয়ার্ক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ছাড়া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আদান-প্রদানের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বহুল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জনপ্রিয়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পেনড্রাইভ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বহনযোগ্য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ডাটাধারণ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বেশী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৮জিবি, ১৬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জিবি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৩২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জিবি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৬৪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জিবি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ক্ষমতা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সম্পন্ন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ড্রাইভ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7627404" y="5215999"/>
            <a:ext cx="167335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পেন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ড্রাইভ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pic>
        <p:nvPicPr>
          <p:cNvPr id="14" name="Picture 13" descr="sandisk-cruzer-glide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276" y="1449976"/>
            <a:ext cx="3602627" cy="36026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71af3243-3dd4-4a8d-8c0d-dd76da1f02a5"/>
    <ds:schemaRef ds:uri="http://purl.org/dc/terms/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613</Words>
  <Application>Microsoft Office PowerPoint</Application>
  <PresentationFormat>Custom</PresentationFormat>
  <Paragraphs>71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WelcomeDoc</vt:lpstr>
      <vt:lpstr>আজকের ক্লাসে সকলকে স্বাগতম</vt:lpstr>
      <vt:lpstr> </vt:lpstr>
      <vt:lpstr>নিচের ছবিটি দেখ। বলতো মানুষের ব্রেইনে কি রাখা হয়?</vt:lpstr>
      <vt:lpstr>নিচের ছবিগুলো দেখ। এগুলোতেও মানুষের ব্রেইনের মতো তথ্য সংরক্ষণ বা স্টোর  করে রাখা হয়।</vt:lpstr>
      <vt:lpstr>আমাদের আজকের পাঠ</vt:lpstr>
      <vt:lpstr>শিখনফল</vt:lpstr>
      <vt:lpstr>হার্ডডিস্ক কি ও তা কত প্রকার?</vt:lpstr>
      <vt:lpstr>হার্ডডিস্কের গঠন</vt:lpstr>
      <vt:lpstr>পেনড্রাইভ বা ফ্লাস ড্রাইভ</vt:lpstr>
      <vt:lpstr>সিডি বা ডিভিডি</vt:lpstr>
      <vt:lpstr>মেমোরি কার্ড।</vt:lpstr>
      <vt:lpstr>মূল্যায়ণ-</vt:lpstr>
      <vt:lpstr>দলগত কাজ</vt:lpstr>
      <vt:lpstr>বাড়ির কাজ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2021-06-18T07:12:51Z</dcterms:created>
  <dcterms:modified xsi:type="dcterms:W3CDTF">2021-06-23T18:25:25Z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