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5" r:id="rId5"/>
    <p:sldId id="261" r:id="rId6"/>
    <p:sldId id="281" r:id="rId7"/>
    <p:sldId id="262" r:id="rId8"/>
    <p:sldId id="263" r:id="rId9"/>
    <p:sldId id="268" r:id="rId10"/>
    <p:sldId id="267" r:id="rId11"/>
    <p:sldId id="264" r:id="rId12"/>
    <p:sldId id="269" r:id="rId13"/>
    <p:sldId id="271" r:id="rId14"/>
    <p:sldId id="272" r:id="rId15"/>
    <p:sldId id="273" r:id="rId16"/>
    <p:sldId id="275" r:id="rId17"/>
    <p:sldId id="277" r:id="rId18"/>
    <p:sldId id="279" r:id="rId19"/>
    <p:sldId id="278" r:id="rId20"/>
    <p:sldId id="270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5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3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7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3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5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2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3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43"/>
            <a:ext cx="12191999" cy="69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2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5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2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361E-2D10-40AB-8D66-B892F80981E2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9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14.gif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gif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9646" y="506595"/>
            <a:ext cx="7498607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58" y="1999013"/>
            <a:ext cx="4320933" cy="403539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65" y="1999013"/>
            <a:ext cx="4529275" cy="403539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23262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="" xmlns:a16="http://schemas.microsoft.com/office/drawing/2014/main" id="{8A8E78F8-1859-4816-86A8-AD0394EA3FF6}"/>
              </a:ext>
            </a:extLst>
          </p:cNvPr>
          <p:cNvSpPr txBox="1">
            <a:spLocks/>
          </p:cNvSpPr>
          <p:nvPr/>
        </p:nvSpPr>
        <p:spPr>
          <a:xfrm>
            <a:off x="3206187" y="274344"/>
            <a:ext cx="5403475" cy="60049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0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এর কাজ</a:t>
            </a:r>
            <a:endParaRPr lang="en-US" sz="4000" b="1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04" y="2618745"/>
            <a:ext cx="3390607" cy="2775093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4" y="1215342"/>
            <a:ext cx="2130308" cy="16348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7" r="22626"/>
          <a:stretch/>
        </p:blipFill>
        <p:spPr>
          <a:xfrm>
            <a:off x="4535019" y="929329"/>
            <a:ext cx="1910526" cy="13610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5" t="5245" r="11141"/>
          <a:stretch/>
        </p:blipFill>
        <p:spPr>
          <a:xfrm>
            <a:off x="9126351" y="3698258"/>
            <a:ext cx="1331089" cy="18264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13" y="3436299"/>
            <a:ext cx="2064007" cy="2135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r="8297"/>
          <a:stretch/>
        </p:blipFill>
        <p:spPr>
          <a:xfrm>
            <a:off x="8740589" y="1397594"/>
            <a:ext cx="2459333" cy="1660617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1A418EEC-0965-4CBC-9C79-03389052B6C1}"/>
              </a:ext>
            </a:extLst>
          </p:cNvPr>
          <p:cNvCxnSpPr/>
          <p:nvPr/>
        </p:nvCxnSpPr>
        <p:spPr>
          <a:xfrm flipH="1" flipV="1">
            <a:off x="6445545" y="1840375"/>
            <a:ext cx="554829" cy="875412"/>
          </a:xfrm>
          <a:prstGeom prst="straightConnector1">
            <a:avLst/>
          </a:prstGeom>
          <a:ln w="762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1A418EEC-0965-4CBC-9C79-03389052B6C1}"/>
              </a:ext>
            </a:extLst>
          </p:cNvPr>
          <p:cNvCxnSpPr/>
          <p:nvPr/>
        </p:nvCxnSpPr>
        <p:spPr>
          <a:xfrm flipV="1">
            <a:off x="7765035" y="2328202"/>
            <a:ext cx="1216564" cy="964171"/>
          </a:xfrm>
          <a:prstGeom prst="straightConnector1">
            <a:avLst/>
          </a:prstGeom>
          <a:ln w="762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1A418EEC-0965-4CBC-9C79-03389052B6C1}"/>
              </a:ext>
            </a:extLst>
          </p:cNvPr>
          <p:cNvCxnSpPr/>
          <p:nvPr/>
        </p:nvCxnSpPr>
        <p:spPr>
          <a:xfrm>
            <a:off x="7862241" y="4483899"/>
            <a:ext cx="1264110" cy="298024"/>
          </a:xfrm>
          <a:prstGeom prst="straightConnector1">
            <a:avLst/>
          </a:prstGeom>
          <a:ln w="762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1A418EEC-0965-4CBC-9C79-03389052B6C1}"/>
              </a:ext>
            </a:extLst>
          </p:cNvPr>
          <p:cNvCxnSpPr/>
          <p:nvPr/>
        </p:nvCxnSpPr>
        <p:spPr>
          <a:xfrm flipH="1">
            <a:off x="3476634" y="4282827"/>
            <a:ext cx="1078800" cy="507171"/>
          </a:xfrm>
          <a:prstGeom prst="straightConnector1">
            <a:avLst/>
          </a:prstGeom>
          <a:ln w="762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1A418EEC-0965-4CBC-9C79-03389052B6C1}"/>
              </a:ext>
            </a:extLst>
          </p:cNvPr>
          <p:cNvCxnSpPr/>
          <p:nvPr/>
        </p:nvCxnSpPr>
        <p:spPr>
          <a:xfrm flipH="1" flipV="1">
            <a:off x="3543616" y="2459069"/>
            <a:ext cx="1344569" cy="682582"/>
          </a:xfrm>
          <a:prstGeom prst="straightConnector1">
            <a:avLst/>
          </a:prstGeom>
          <a:ln w="762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38">
            <a:extLst>
              <a:ext uri="{FF2B5EF4-FFF2-40B4-BE49-F238E27FC236}">
                <a16:creationId xmlns:a16="http://schemas.microsoft.com/office/drawing/2014/main" xmlns="" id="{AB669E34-AB97-4473-BDE8-18809B1E4BF4}"/>
              </a:ext>
            </a:extLst>
          </p:cNvPr>
          <p:cNvSpPr txBox="1"/>
          <p:nvPr/>
        </p:nvSpPr>
        <p:spPr>
          <a:xfrm>
            <a:off x="456251" y="5626142"/>
            <a:ext cx="11204293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একপ্রান্ত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অন্যপ্রান্তে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রেডিও,টেলিফোন,মোবাইল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bn-IN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2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bn-IN" sz="32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9675" y="1423686"/>
            <a:ext cx="10364110" cy="3692324"/>
            <a:chOff x="625033" y="1041721"/>
            <a:chExt cx="11169569" cy="47224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673" y="1041721"/>
              <a:ext cx="9280749" cy="4722471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33" y="1041721"/>
              <a:ext cx="3758094" cy="4722471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380" y="1041721"/>
              <a:ext cx="3467222" cy="4722471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97BFBC-D072-4C72-BFD1-F019E4E6841D}"/>
              </a:ext>
            </a:extLst>
          </p:cNvPr>
          <p:cNvSpPr txBox="1"/>
          <p:nvPr/>
        </p:nvSpPr>
        <p:spPr>
          <a:xfrm>
            <a:off x="4074288" y="272663"/>
            <a:ext cx="4491487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স্যাটেলাইট-১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617A37-BAE1-4D15-B738-DB8EC4711DA8}"/>
              </a:ext>
            </a:extLst>
          </p:cNvPr>
          <p:cNvSpPr txBox="1"/>
          <p:nvPr/>
        </p:nvSpPr>
        <p:spPr>
          <a:xfrm>
            <a:off x="531854" y="5480570"/>
            <a:ext cx="10857805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স্যাটেলাইট-১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২০১৮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80F3B3-6A1D-494A-B981-C0270B8C0360}"/>
              </a:ext>
            </a:extLst>
          </p:cNvPr>
          <p:cNvSpPr txBox="1"/>
          <p:nvPr/>
        </p:nvSpPr>
        <p:spPr>
          <a:xfrm>
            <a:off x="1558844" y="5726791"/>
            <a:ext cx="952237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প্রেরণকারী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৫৭তম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447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617A37-BAE1-4D15-B738-DB8EC4711DA8}"/>
              </a:ext>
            </a:extLst>
          </p:cNvPr>
          <p:cNvSpPr txBox="1"/>
          <p:nvPr/>
        </p:nvSpPr>
        <p:spPr>
          <a:xfrm>
            <a:off x="573741" y="5386348"/>
            <a:ext cx="11214847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উঁচুতে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সিগনাল পাঠানোর জন্য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এন্টেনার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80F3B3-6A1D-494A-B981-C0270B8C0360}"/>
              </a:ext>
            </a:extLst>
          </p:cNvPr>
          <p:cNvSpPr txBox="1"/>
          <p:nvPr/>
        </p:nvSpPr>
        <p:spPr>
          <a:xfrm>
            <a:off x="937367" y="5632569"/>
            <a:ext cx="1048759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ওয়্যারলেস সিগনাল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E1FF1E-8A06-4CEC-ADCD-5C248B13B071}"/>
              </a:ext>
            </a:extLst>
          </p:cNvPr>
          <p:cNvSpPr txBox="1"/>
          <p:nvPr/>
        </p:nvSpPr>
        <p:spPr>
          <a:xfrm>
            <a:off x="937367" y="414217"/>
            <a:ext cx="1048759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সমস্যা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44951" y="1628400"/>
            <a:ext cx="10371938" cy="3511726"/>
            <a:chOff x="672598" y="1491432"/>
            <a:chExt cx="11115990" cy="38949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835" y="1491432"/>
              <a:ext cx="2348753" cy="38949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719" y="1491434"/>
              <a:ext cx="4034116" cy="38949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98" y="1491433"/>
              <a:ext cx="4768736" cy="3894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96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74875" y="350181"/>
            <a:ext cx="3375982" cy="1232276"/>
            <a:chOff x="5429152" y="777934"/>
            <a:chExt cx="2659576" cy="1831848"/>
          </a:xfrm>
        </p:grpSpPr>
        <p:sp>
          <p:nvSpPr>
            <p:cNvPr id="5" name="TextBox 6">
              <a:extLst>
                <a:ext uri="{FF2B5EF4-FFF2-40B4-BE49-F238E27FC236}">
                  <a16:creationId xmlns="" xmlns:a16="http://schemas.microsoft.com/office/drawing/2014/main" id="{DA8777A1-040E-4630-AC7A-FBF69215771B}"/>
                </a:ext>
              </a:extLst>
            </p:cNvPr>
            <p:cNvSpPr txBox="1"/>
            <p:nvPr/>
          </p:nvSpPr>
          <p:spPr>
            <a:xfrm>
              <a:off x="5429152" y="1045219"/>
              <a:ext cx="2659576" cy="1060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5021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9004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506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80083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75104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0125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6514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6016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0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5577840" y="777934"/>
              <a:ext cx="2362200" cy="1831848"/>
            </a:xfrm>
            <a:prstGeom prst="cloudCallout">
              <a:avLst>
                <a:gd name="adj1" fmla="val 126909"/>
                <a:gd name="adj2" fmla="val -13207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22" y="327583"/>
            <a:ext cx="2930026" cy="168947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TextBox 6">
            <a:extLst>
              <a:ext uri="{FF2B5EF4-FFF2-40B4-BE49-F238E27FC236}">
                <a16:creationId xmlns="" xmlns:a16="http://schemas.microsoft.com/office/drawing/2014/main" id="{EDB75E29-D9BC-401A-9818-90270D2A03FC}"/>
              </a:ext>
            </a:extLst>
          </p:cNvPr>
          <p:cNvSpPr txBox="1"/>
          <p:nvPr/>
        </p:nvSpPr>
        <p:spPr>
          <a:xfrm>
            <a:off x="9242768" y="2050849"/>
            <a:ext cx="227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8675" y="5382051"/>
            <a:ext cx="900953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কিভাবে কাজ করে বর্ণনা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17" y="1921231"/>
            <a:ext cx="5486400" cy="3026217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3112162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B52BE2F-7A08-4ED3-AF97-6A82C5D28419}"/>
              </a:ext>
            </a:extLst>
          </p:cNvPr>
          <p:cNvSpPr/>
          <p:nvPr/>
        </p:nvSpPr>
        <p:spPr>
          <a:xfrm>
            <a:off x="3182724" y="424784"/>
            <a:ext cx="537239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55FF92C9-204C-40C2-87AF-E6959657F560}"/>
              </a:ext>
            </a:extLst>
          </p:cNvPr>
          <p:cNvSpPr txBox="1"/>
          <p:nvPr/>
        </p:nvSpPr>
        <p:spPr>
          <a:xfrm>
            <a:off x="646271" y="5850101"/>
            <a:ext cx="10988567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1" b="19677"/>
          <a:stretch/>
        </p:blipFill>
        <p:spPr>
          <a:xfrm>
            <a:off x="1192192" y="1841548"/>
            <a:ext cx="4676727" cy="3199742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072D5B85-1EF4-4597-A256-95F7FDCA1F74}"/>
              </a:ext>
            </a:extLst>
          </p:cNvPr>
          <p:cNvSpPr txBox="1"/>
          <p:nvPr/>
        </p:nvSpPr>
        <p:spPr>
          <a:xfrm>
            <a:off x="788668" y="5412278"/>
            <a:ext cx="10450336" cy="10772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ল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44" y="1841548"/>
            <a:ext cx="5025694" cy="319949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809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0" y="3532786"/>
            <a:ext cx="3783192" cy="155648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7" y="1353114"/>
            <a:ext cx="3608051" cy="373616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617A37-BAE1-4D15-B738-DB8EC4711DA8}"/>
              </a:ext>
            </a:extLst>
          </p:cNvPr>
          <p:cNvSpPr txBox="1"/>
          <p:nvPr/>
        </p:nvSpPr>
        <p:spPr>
          <a:xfrm>
            <a:off x="676992" y="5326283"/>
            <a:ext cx="11214847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সিগনালকে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সিগনালে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হয়।এরপর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সিগনালকে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D53A4AA1-9D1E-4A7E-B99A-5A8A4C2EFA53}"/>
              </a:ext>
            </a:extLst>
          </p:cNvPr>
          <p:cNvSpPr txBox="1"/>
          <p:nvPr/>
        </p:nvSpPr>
        <p:spPr>
          <a:xfrm>
            <a:off x="1201519" y="5780863"/>
            <a:ext cx="10061903" cy="10772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43" y="1386441"/>
            <a:ext cx="3810000" cy="2179672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8119730" y="1457233"/>
            <a:ext cx="3772110" cy="3679771"/>
            <a:chOff x="8108490" y="1147078"/>
            <a:chExt cx="3914717" cy="3679771"/>
          </a:xfrm>
        </p:grpSpPr>
        <p:pic>
          <p:nvPicPr>
            <p:cNvPr id="1026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0" t="14697" r="5457" b="15910"/>
            <a:stretch/>
          </p:blipFill>
          <p:spPr bwMode="auto">
            <a:xfrm>
              <a:off x="9387302" y="1174139"/>
              <a:ext cx="1382003" cy="99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0" t="14697" r="5457" b="15910"/>
            <a:stretch/>
          </p:blipFill>
          <p:spPr bwMode="auto">
            <a:xfrm>
              <a:off x="10524365" y="1230359"/>
              <a:ext cx="1393343" cy="998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0" t="14697" r="5457" b="15910"/>
            <a:stretch/>
          </p:blipFill>
          <p:spPr bwMode="auto">
            <a:xfrm>
              <a:off x="9366864" y="2403908"/>
              <a:ext cx="1355911" cy="1094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0" t="14697" r="5457" b="15910"/>
            <a:stretch/>
          </p:blipFill>
          <p:spPr bwMode="auto">
            <a:xfrm>
              <a:off x="10584022" y="2403908"/>
              <a:ext cx="1378590" cy="118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0" t="14697" r="5457" b="15910"/>
            <a:stretch/>
          </p:blipFill>
          <p:spPr bwMode="auto">
            <a:xfrm>
              <a:off x="10584022" y="3795213"/>
              <a:ext cx="1439185" cy="1031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0" t="14697" r="5457" b="15910"/>
            <a:stretch/>
          </p:blipFill>
          <p:spPr bwMode="auto">
            <a:xfrm>
              <a:off x="9218776" y="3648015"/>
              <a:ext cx="1550529" cy="111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0" t="14697" r="5457" b="15910"/>
            <a:stretch/>
          </p:blipFill>
          <p:spPr bwMode="auto">
            <a:xfrm>
              <a:off x="8135778" y="1147078"/>
              <a:ext cx="1492316" cy="99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0" t="14697" r="5457" b="15910"/>
            <a:stretch/>
          </p:blipFill>
          <p:spPr bwMode="auto">
            <a:xfrm>
              <a:off x="8135778" y="2376847"/>
              <a:ext cx="1382003" cy="107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0" t="14697" r="5457" b="15910"/>
            <a:stretch/>
          </p:blipFill>
          <p:spPr bwMode="auto">
            <a:xfrm>
              <a:off x="8108490" y="3593892"/>
              <a:ext cx="1382003" cy="1137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B52BE2F-7A08-4ED3-AF97-6A82C5D28419}"/>
              </a:ext>
            </a:extLst>
          </p:cNvPr>
          <p:cNvSpPr/>
          <p:nvPr/>
        </p:nvSpPr>
        <p:spPr>
          <a:xfrm>
            <a:off x="3317195" y="361819"/>
            <a:ext cx="537239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89" y="1519517"/>
            <a:ext cx="7383059" cy="3272402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516180" y="420082"/>
            <a:ext cx="6876075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অপ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ক্যাল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ফাইবারের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ও সুবিধা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617A37-BAE1-4D15-B738-DB8EC4711DA8}"/>
              </a:ext>
            </a:extLst>
          </p:cNvPr>
          <p:cNvSpPr txBox="1"/>
          <p:nvPr/>
        </p:nvSpPr>
        <p:spPr>
          <a:xfrm>
            <a:off x="400583" y="5366623"/>
            <a:ext cx="11352146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ক্যাল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ফাইবার এক মহাদেশ থেকে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মহাদেশে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সমুদ্রের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তলদেশ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দিয়ে নেওয়া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ধরনের ফাইবারকে বলে সাবমেরিন ক্যাবল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BBA038-BA28-4DF1-8082-9F29904F17C0}"/>
              </a:ext>
            </a:extLst>
          </p:cNvPr>
          <p:cNvSpPr txBox="1"/>
          <p:nvPr/>
        </p:nvSpPr>
        <p:spPr>
          <a:xfrm>
            <a:off x="305548" y="5204635"/>
            <a:ext cx="11542215" cy="1077218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/প্লাস্টিক তন্তুর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যেতে 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এক-তৃতীয়াংশ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817515-D2E4-4D7B-A2EF-A8002E99B398}"/>
              </a:ext>
            </a:extLst>
          </p:cNvPr>
          <p:cNvSpPr txBox="1"/>
          <p:nvPr/>
        </p:nvSpPr>
        <p:spPr>
          <a:xfrm>
            <a:off x="1359415" y="5042647"/>
            <a:ext cx="10342179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মাধ্যেমে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সিগনালটি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246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34534" y="377076"/>
            <a:ext cx="3375982" cy="1232276"/>
            <a:chOff x="5429152" y="777934"/>
            <a:chExt cx="2659576" cy="1831848"/>
          </a:xfrm>
        </p:grpSpPr>
        <p:sp>
          <p:nvSpPr>
            <p:cNvPr id="4" name="TextBox 6">
              <a:extLst>
                <a:ext uri="{FF2B5EF4-FFF2-40B4-BE49-F238E27FC236}">
                  <a16:creationId xmlns="" xmlns:a16="http://schemas.microsoft.com/office/drawing/2014/main" id="{DA8777A1-040E-4630-AC7A-FBF69215771B}"/>
                </a:ext>
              </a:extLst>
            </p:cNvPr>
            <p:cNvSpPr txBox="1"/>
            <p:nvPr/>
          </p:nvSpPr>
          <p:spPr>
            <a:xfrm>
              <a:off x="5429152" y="1045218"/>
              <a:ext cx="2659576" cy="105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5021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9004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506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80083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75104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0125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6514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6016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0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লগত</a:t>
              </a:r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5577840" y="777934"/>
              <a:ext cx="2362200" cy="1831848"/>
            </a:xfrm>
            <a:prstGeom prst="cloudCallout">
              <a:avLst>
                <a:gd name="adj1" fmla="val 90584"/>
                <a:gd name="adj2" fmla="val 24986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60" y="377076"/>
            <a:ext cx="3361764" cy="18573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11B3A9-7E62-4B1B-8A3A-B90FF0E568F6}"/>
              </a:ext>
            </a:extLst>
          </p:cNvPr>
          <p:cNvSpPr txBox="1"/>
          <p:nvPr/>
        </p:nvSpPr>
        <p:spPr>
          <a:xfrm>
            <a:off x="8746512" y="2389823"/>
            <a:ext cx="2704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০৮মিনিট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5388" y="3795663"/>
            <a:ext cx="9130553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ক্ষেত্রে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ফাইবারের কার্য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খ্যা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519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7756" y="291143"/>
            <a:ext cx="2330410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0D4C3C-4D4C-48EE-B457-C17C3C66F9A9}"/>
              </a:ext>
            </a:extLst>
          </p:cNvPr>
          <p:cNvSpPr txBox="1"/>
          <p:nvPr/>
        </p:nvSpPr>
        <p:spPr>
          <a:xfrm>
            <a:off x="806824" y="1699138"/>
            <a:ext cx="10690411" cy="29977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স্যাটেলাইট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200" kern="1100" dirty="0"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?</a:t>
            </a:r>
            <a:endParaRPr lang="en-US" sz="3200" kern="1100" dirty="0">
              <a:latin typeface="NikoshBAN" pitchFamily="2" charset="0"/>
              <a:ea typeface="NikoshBAN" pitchFamily="2" charset="0"/>
              <a:cs typeface="NikoshBAN" pitchFamily="2" charset="0"/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ক্যাল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ফাইবার কী 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জিও ষ্টেশনারী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কাকে বলে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প্রেরণকারী দেশের তালিকায় বাংলাদেশের অবস্থান 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তম?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উঁচুতে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76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7756" y="291143"/>
            <a:ext cx="2330410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109" y="1174971"/>
            <a:ext cx="10548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কত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হাজার কিলোমিটার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উচ্চতায় জিও স্টেশনারি স্যাটেলাইট স্থাপন করা হয়েছে?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358" y="1624114"/>
            <a:ext cx="1205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৩৩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9517" y="1624113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6520" y="1624965"/>
            <a:ext cx="1231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2052" y="1691930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৩৬</a:t>
            </a:r>
          </a:p>
        </p:txBody>
      </p:sp>
      <p:sp>
        <p:nvSpPr>
          <p:cNvPr id="8" name="Rectangle 7"/>
          <p:cNvSpPr/>
          <p:nvPr/>
        </p:nvSpPr>
        <p:spPr>
          <a:xfrm>
            <a:off x="451938" y="2207745"/>
            <a:ext cx="8860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766699" y="2662635"/>
            <a:ext cx="1212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)  ২১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9517" y="2724335"/>
            <a:ext cx="1184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খ)  ২২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2759" y="2724334"/>
            <a:ext cx="1639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২৩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5176" y="2724334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২৪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4457" y="3219445"/>
            <a:ext cx="9700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6699" y="3686536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(ক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১৯৬৩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20793" y="3735136"/>
            <a:ext cx="1457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১৯৬৪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8707" y="3735135"/>
            <a:ext cx="1467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১৯৬৫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51726" y="3769678"/>
            <a:ext cx="1491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১৯৬৬</a:t>
            </a:r>
          </a:p>
        </p:txBody>
      </p:sp>
      <p:sp>
        <p:nvSpPr>
          <p:cNvPr id="21" name="Oval 20"/>
          <p:cNvSpPr/>
          <p:nvPr/>
        </p:nvSpPr>
        <p:spPr>
          <a:xfrm>
            <a:off x="6430221" y="1806863"/>
            <a:ext cx="383036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43" tIns="36622" rIns="73243" bIns="36622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51726" y="2838445"/>
            <a:ext cx="383036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43" tIns="36622" rIns="73243" bIns="36622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823882" y="3824557"/>
            <a:ext cx="441952" cy="4124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43" tIns="36622" rIns="73243" bIns="36622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2508" y="4354453"/>
            <a:ext cx="5960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বঙ্গবন্ধু স্যাটেলাইট কত সালে পাঠানো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0512" y="4894587"/>
            <a:ext cx="1612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২০১৬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47194" y="4894587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২০১৭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60213" y="4912263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২০১৮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6031" y="4925604"/>
            <a:ext cx="1535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২০১৯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9" name="Oval 28"/>
          <p:cNvSpPr/>
          <p:nvPr/>
        </p:nvSpPr>
        <p:spPr>
          <a:xfrm>
            <a:off x="3850807" y="4973770"/>
            <a:ext cx="441952" cy="4124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43" tIns="36622" rIns="73243" bIns="36622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BD2FD4F-CBB1-4D12-9019-7D35F32B6480}"/>
              </a:ext>
            </a:extLst>
          </p:cNvPr>
          <p:cNvSpPr txBox="1"/>
          <p:nvPr/>
        </p:nvSpPr>
        <p:spPr>
          <a:xfrm>
            <a:off x="522508" y="5435730"/>
            <a:ext cx="10730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অপটি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টেলিফোনে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3186" y="6019496"/>
            <a:ext cx="2162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74224" y="6006607"/>
            <a:ext cx="2307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5C90E9E-FF91-42BA-B4B5-1823C3F00DCC}"/>
              </a:ext>
            </a:extLst>
          </p:cNvPr>
          <p:cNvSpPr txBox="1"/>
          <p:nvPr/>
        </p:nvSpPr>
        <p:spPr>
          <a:xfrm>
            <a:off x="5235217" y="6006607"/>
            <a:ext cx="262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DA36EAD-4AC6-4722-9B4C-D31A206B9D54}"/>
              </a:ext>
            </a:extLst>
          </p:cNvPr>
          <p:cNvSpPr txBox="1"/>
          <p:nvPr/>
        </p:nvSpPr>
        <p:spPr>
          <a:xfrm>
            <a:off x="7720351" y="6019496"/>
            <a:ext cx="186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91794" y="6100061"/>
            <a:ext cx="416922" cy="4605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43" tIns="36622" rIns="73243" bIns="36622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9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202" y="3459581"/>
            <a:ext cx="6009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শামছুন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নাহার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এমএ, এমএড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বড়বাড়ী উচ্চ বিদ্যালয়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গফরগাঁও, ময়মনসিংহ।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Email:slovely1032874@gmail.com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6945868" y="3922442"/>
            <a:ext cx="48595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যোগাযোগ</a:t>
            </a:r>
            <a:r>
              <a:rPr lang="en-US" sz="3200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 smtClean="0">
              <a:ln w="1905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০6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খ্রি.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636411" y="329345"/>
            <a:ext cx="3459582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t="2458" r="35910" b="2652"/>
          <a:stretch/>
        </p:blipFill>
        <p:spPr>
          <a:xfrm>
            <a:off x="5950014" y="1274204"/>
            <a:ext cx="887105" cy="5296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8" y="1063874"/>
            <a:ext cx="1706881" cy="239570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31265" y="707136"/>
            <a:ext cx="2596896" cy="2809957"/>
            <a:chOff x="1803199" y="976165"/>
            <a:chExt cx="2421387" cy="25409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393" y="1298748"/>
              <a:ext cx="1734856" cy="18478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2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3199" y="976165"/>
              <a:ext cx="2421387" cy="2540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52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5918" r="3429" b="17248"/>
          <a:stretch/>
        </p:blipFill>
        <p:spPr>
          <a:xfrm>
            <a:off x="2731992" y="2003612"/>
            <a:ext cx="6196855" cy="264906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03460" y="5096000"/>
            <a:ext cx="10053918" cy="10772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স্যাটেলাইট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অপট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ক্যাল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ফাইবারের মাঝে কোনটা বেশি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কার্যকর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সেটি যুক্তিসহ  লেখ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34534" y="294682"/>
            <a:ext cx="3375982" cy="1232276"/>
            <a:chOff x="5429152" y="655451"/>
            <a:chExt cx="2659576" cy="1831848"/>
          </a:xfrm>
        </p:grpSpPr>
        <p:sp>
          <p:nvSpPr>
            <p:cNvPr id="5" name="TextBox 6">
              <a:extLst>
                <a:ext uri="{FF2B5EF4-FFF2-40B4-BE49-F238E27FC236}">
                  <a16:creationId xmlns="" xmlns:a16="http://schemas.microsoft.com/office/drawing/2014/main" id="{DA8777A1-040E-4630-AC7A-FBF69215771B}"/>
                </a:ext>
              </a:extLst>
            </p:cNvPr>
            <p:cNvSpPr txBox="1"/>
            <p:nvPr/>
          </p:nvSpPr>
          <p:spPr>
            <a:xfrm>
              <a:off x="5429152" y="1045218"/>
              <a:ext cx="2659576" cy="105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5021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9004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506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80083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75104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0125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6514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6016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40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5726528" y="655451"/>
              <a:ext cx="2362200" cy="1831848"/>
            </a:xfrm>
            <a:prstGeom prst="cloudCallout">
              <a:avLst>
                <a:gd name="adj1" fmla="val 53810"/>
                <a:gd name="adj2" fmla="val 74092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55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89" y="1527858"/>
            <a:ext cx="10058400" cy="459515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19718" y="376518"/>
            <a:ext cx="539227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1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23" y="1400165"/>
            <a:ext cx="4876800" cy="3090812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75" y="1400165"/>
            <a:ext cx="4836965" cy="3090812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137816" y="4584559"/>
            <a:ext cx="424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6528" y="4584559"/>
            <a:ext cx="424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2298" y="437514"/>
            <a:ext cx="6628461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চিত্রে কী দেখতে পাচ্ছ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="" xmlns:a16="http://schemas.microsoft.com/office/drawing/2014/main" id="{C0E7258F-F97E-42E7-BD58-3A71C9E70EFB}"/>
              </a:ext>
            </a:extLst>
          </p:cNvPr>
          <p:cNvSpPr txBox="1"/>
          <p:nvPr/>
        </p:nvSpPr>
        <p:spPr>
          <a:xfrm>
            <a:off x="2418027" y="5552901"/>
            <a:ext cx="789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="" xmlns:a16="http://schemas.microsoft.com/office/drawing/2014/main" id="{1A4C360E-1AFE-4EDB-95D0-4B4EF7E148A3}"/>
              </a:ext>
            </a:extLst>
          </p:cNvPr>
          <p:cNvSpPr txBox="1"/>
          <p:nvPr/>
        </p:nvSpPr>
        <p:spPr>
          <a:xfrm>
            <a:off x="4189059" y="5552900"/>
            <a:ext cx="435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90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5" y="1654287"/>
            <a:ext cx="4836965" cy="3135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22" y="1654287"/>
            <a:ext cx="4876800" cy="3135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9367" y="4790167"/>
            <a:ext cx="3814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8518" y="4790167"/>
            <a:ext cx="3993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3948" y="425363"/>
            <a:ext cx="5688236" cy="70788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গুলি লক্ষ্য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en-US" sz="4000" b="1" dirty="0"/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FD6DB7AC-BE11-4B26-B81A-46E9CC205985}"/>
              </a:ext>
            </a:extLst>
          </p:cNvPr>
          <p:cNvSpPr txBox="1"/>
          <p:nvPr/>
        </p:nvSpPr>
        <p:spPr>
          <a:xfrm>
            <a:off x="2382755" y="5638103"/>
            <a:ext cx="733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দিয়ে কী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="" xmlns:a16="http://schemas.microsoft.com/office/drawing/2014/main" id="{FD6DB7AC-BE11-4B26-B81A-46E9CC205985}"/>
              </a:ext>
            </a:extLst>
          </p:cNvPr>
          <p:cNvSpPr txBox="1"/>
          <p:nvPr/>
        </p:nvSpPr>
        <p:spPr>
          <a:xfrm>
            <a:off x="2382755" y="5638103"/>
            <a:ext cx="733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79686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414" y="1165415"/>
            <a:ext cx="2871593" cy="5350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" y="520378"/>
            <a:ext cx="6895005" cy="34875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14395" y="1180542"/>
            <a:ext cx="5518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পড়ব</a:t>
            </a:r>
            <a:endPara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14</a:t>
            </a:r>
          </a:p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স্যাটেলাইট ও অপ</a:t>
            </a:r>
            <a:r>
              <a:rPr lang="bn-IN" sz="40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0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ক্যাল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06" y="748978"/>
            <a:ext cx="1764428" cy="1577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84" y="748978"/>
            <a:ext cx="1852562" cy="15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1035" y="538080"/>
            <a:ext cx="2794037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0630" y="1396437"/>
            <a:ext cx="5716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82501" y="2199190"/>
            <a:ext cx="8866208" cy="3981691"/>
            <a:chOff x="1782501" y="2199190"/>
            <a:chExt cx="8866208" cy="3981691"/>
          </a:xfrm>
        </p:grpSpPr>
        <p:sp>
          <p:nvSpPr>
            <p:cNvPr id="4" name="Rectangle 3"/>
            <p:cNvSpPr/>
            <p:nvPr/>
          </p:nvSpPr>
          <p:spPr>
            <a:xfrm>
              <a:off x="1782501" y="2199190"/>
              <a:ext cx="8866208" cy="398169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088032" y="3641736"/>
              <a:ext cx="8294459" cy="1012685"/>
              <a:chOff x="2354251" y="3094942"/>
              <a:chExt cx="7715724" cy="114139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650603" y="3136739"/>
                <a:ext cx="7419372" cy="109959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354251" y="3094942"/>
                <a:ext cx="713040" cy="95619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088031" y="2487496"/>
              <a:ext cx="8294460" cy="995597"/>
              <a:chOff x="2354249" y="3015250"/>
              <a:chExt cx="7715726" cy="122108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650603" y="3047304"/>
                <a:ext cx="7419372" cy="1189029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354249" y="3015250"/>
                <a:ext cx="713040" cy="1006646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088032" y="4913938"/>
              <a:ext cx="8294459" cy="1012301"/>
              <a:chOff x="2354251" y="3089821"/>
              <a:chExt cx="7715724" cy="114651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650603" y="3136739"/>
                <a:ext cx="7419372" cy="1099595"/>
              </a:xfrm>
              <a:prstGeom prst="rect">
                <a:avLst/>
              </a:pr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54251" y="3089821"/>
                <a:ext cx="713040" cy="96131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3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088033" y="2691028"/>
              <a:ext cx="60721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স্যাটেলাইট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;</a:t>
              </a:r>
              <a:endParaRPr lang="en-US" sz="3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88031" y="3901252"/>
              <a:ext cx="83754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     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স্যাটেলাইট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সুবিধা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;</a:t>
              </a:r>
              <a:endParaRPr lang="en-US" sz="3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88031" y="5140862"/>
              <a:ext cx="829445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অপটিক্যাল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ফাইবারের কার্য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খ্যা করতে পারবে।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254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="" xmlns:a16="http://schemas.microsoft.com/office/drawing/2014/main" id="{337C8660-5209-4DAF-AF2B-8423CDE16C31}"/>
              </a:ext>
            </a:extLst>
          </p:cNvPr>
          <p:cNvSpPr txBox="1"/>
          <p:nvPr/>
        </p:nvSpPr>
        <p:spPr>
          <a:xfrm>
            <a:off x="4673609" y="410005"/>
            <a:ext cx="311024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3" y="1452562"/>
            <a:ext cx="6056948" cy="3515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75FDD1-7CB9-44A3-A344-499F43E3A380}"/>
              </a:ext>
            </a:extLst>
          </p:cNvPr>
          <p:cNvSpPr txBox="1"/>
          <p:nvPr/>
        </p:nvSpPr>
        <p:spPr>
          <a:xfrm>
            <a:off x="660400" y="5352355"/>
            <a:ext cx="1087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1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95" y="332433"/>
            <a:ext cx="2399561" cy="187737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EDB75E29-D9BC-401A-9818-90270D2A03FC}"/>
              </a:ext>
            </a:extLst>
          </p:cNvPr>
          <p:cNvSpPr txBox="1"/>
          <p:nvPr/>
        </p:nvSpPr>
        <p:spPr>
          <a:xfrm>
            <a:off x="9565497" y="2454187"/>
            <a:ext cx="195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সময়ঃ৫মিনিট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73832" y="377962"/>
            <a:ext cx="2659576" cy="1222238"/>
            <a:chOff x="6084472" y="853440"/>
            <a:chExt cx="2659576" cy="1831848"/>
          </a:xfrm>
        </p:grpSpPr>
        <p:sp>
          <p:nvSpPr>
            <p:cNvPr id="3" name="TextBox 6">
              <a:extLst>
                <a:ext uri="{FF2B5EF4-FFF2-40B4-BE49-F238E27FC236}">
                  <a16:creationId xmlns="" xmlns:a16="http://schemas.microsoft.com/office/drawing/2014/main" id="{DA8777A1-040E-4630-AC7A-FBF69215771B}"/>
                </a:ext>
              </a:extLst>
            </p:cNvPr>
            <p:cNvSpPr txBox="1"/>
            <p:nvPr/>
          </p:nvSpPr>
          <p:spPr>
            <a:xfrm>
              <a:off x="6084472" y="1061477"/>
              <a:ext cx="2659576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5021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9004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506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80083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75104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0125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6514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6016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0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6233160" y="853440"/>
              <a:ext cx="2362200" cy="1831848"/>
            </a:xfrm>
            <a:prstGeom prst="cloudCallout">
              <a:avLst>
                <a:gd name="adj1" fmla="val 126909"/>
                <a:gd name="adj2" fmla="val -13207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2A505D-4CA7-4142-A296-60429016D596}"/>
              </a:ext>
            </a:extLst>
          </p:cNvPr>
          <p:cNvSpPr/>
          <p:nvPr/>
        </p:nvSpPr>
        <p:spPr>
          <a:xfrm>
            <a:off x="2722488" y="5452768"/>
            <a:ext cx="606360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বলতে কী বুঝ 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88" y="1885981"/>
            <a:ext cx="6063608" cy="296227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6772973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80896" y="1451239"/>
            <a:ext cx="5226365" cy="3321934"/>
            <a:chOff x="2533572" y="1188720"/>
            <a:chExt cx="6839028" cy="38187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572" y="1188720"/>
              <a:ext cx="6839028" cy="3764279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  <p:sp>
          <p:nvSpPr>
            <p:cNvPr id="3" name="TextBox 3">
              <a:extLst>
                <a:ext uri="{FF2B5EF4-FFF2-40B4-BE49-F238E27FC236}">
                  <a16:creationId xmlns="" xmlns:a16="http://schemas.microsoft.com/office/drawing/2014/main" id="{9475FDD1-7CB9-44A3-A344-499F43E3A380}"/>
                </a:ext>
              </a:extLst>
            </p:cNvPr>
            <p:cNvSpPr txBox="1"/>
            <p:nvPr/>
          </p:nvSpPr>
          <p:spPr>
            <a:xfrm>
              <a:off x="2533572" y="4422715"/>
              <a:ext cx="6827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5021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9004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506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80083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75104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0125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6514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6016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মহাকাশে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ভাসমান কমিউনিকেশন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স্যাটেলাইট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957314A-803A-4BC5-BDF6-87AFC8FD8F6D}"/>
              </a:ext>
            </a:extLst>
          </p:cNvPr>
          <p:cNvSpPr txBox="1">
            <a:spLocks/>
          </p:cNvSpPr>
          <p:nvPr/>
        </p:nvSpPr>
        <p:spPr>
          <a:xfrm>
            <a:off x="3748654" y="295171"/>
            <a:ext cx="5487172" cy="7921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40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40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0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xmlns="" id="{AB669E34-AB97-4473-BDE8-18809B1E4BF4}"/>
              </a:ext>
            </a:extLst>
          </p:cNvPr>
          <p:cNvSpPr txBox="1"/>
          <p:nvPr/>
        </p:nvSpPr>
        <p:spPr>
          <a:xfrm>
            <a:off x="1210535" y="5631064"/>
            <a:ext cx="998429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11" name="TextBox 38">
            <a:extLst>
              <a:ext uri="{FF2B5EF4-FFF2-40B4-BE49-F238E27FC236}">
                <a16:creationId xmlns:a16="http://schemas.microsoft.com/office/drawing/2014/main" xmlns="" id="{05D6B356-8F2F-4350-AA2D-86CCE94D89BC}"/>
              </a:ext>
            </a:extLst>
          </p:cNvPr>
          <p:cNvSpPr txBox="1"/>
          <p:nvPr/>
        </p:nvSpPr>
        <p:spPr>
          <a:xfrm>
            <a:off x="979042" y="5420145"/>
            <a:ext cx="998429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মধ্যাকষর্ণ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ঘুরে,তাই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xmlns="" id="{1B05A4EC-A3B1-43BC-8790-1B14FE1430AE}"/>
              </a:ext>
            </a:extLst>
          </p:cNvPr>
          <p:cNvSpPr txBox="1"/>
          <p:nvPr/>
        </p:nvSpPr>
        <p:spPr>
          <a:xfrm>
            <a:off x="780896" y="5349078"/>
            <a:ext cx="11041257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ঘণ্টায়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5" name="TextBox 38">
            <a:extLst>
              <a:ext uri="{FF2B5EF4-FFF2-40B4-BE49-F238E27FC236}">
                <a16:creationId xmlns:a16="http://schemas.microsoft.com/office/drawing/2014/main" xmlns="" id="{AB669E34-AB97-4473-BDE8-18809B1E4BF4}"/>
              </a:ext>
            </a:extLst>
          </p:cNvPr>
          <p:cNvSpPr txBox="1"/>
          <p:nvPr/>
        </p:nvSpPr>
        <p:spPr>
          <a:xfrm>
            <a:off x="1737500" y="5556978"/>
            <a:ext cx="893035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স্যাটেলাইটকে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স্টেশনারি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xmlns="" id="{11AC1275-3D9C-4B19-BDDC-27426E748B33}"/>
              </a:ext>
            </a:extLst>
          </p:cNvPr>
          <p:cNvSpPr txBox="1"/>
          <p:nvPr/>
        </p:nvSpPr>
        <p:spPr>
          <a:xfrm>
            <a:off x="577091" y="5154309"/>
            <a:ext cx="11251177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স্টেশনারি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স্যাটেলাইটকে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৩৬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01" y="1451239"/>
            <a:ext cx="5197033" cy="332193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17" name="Title 1">
            <a:extLst>
              <a:ext uri="{FF2B5EF4-FFF2-40B4-BE49-F238E27FC236}">
                <a16:creationId xmlns="" xmlns:a16="http://schemas.microsoft.com/office/drawing/2014/main" id="{8957314A-803A-4BC5-BDF6-87AFC8FD8F6D}"/>
              </a:ext>
            </a:extLst>
          </p:cNvPr>
          <p:cNvSpPr txBox="1">
            <a:spLocks/>
          </p:cNvSpPr>
          <p:nvPr/>
        </p:nvSpPr>
        <p:spPr>
          <a:xfrm>
            <a:off x="6574419" y="4183934"/>
            <a:ext cx="4977115" cy="76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3600" spc="50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3600" spc="50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spc="50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75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699</Words>
  <Application>Microsoft Office PowerPoint</Application>
  <PresentationFormat>Widescreen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350</cp:revision>
  <dcterms:created xsi:type="dcterms:W3CDTF">2021-06-19T03:34:13Z</dcterms:created>
  <dcterms:modified xsi:type="dcterms:W3CDTF">2021-06-24T04:37:03Z</dcterms:modified>
</cp:coreProperties>
</file>