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71" r:id="rId7"/>
    <p:sldId id="262" r:id="rId8"/>
    <p:sldId id="264" r:id="rId9"/>
    <p:sldId id="274" r:id="rId10"/>
    <p:sldId id="275" r:id="rId11"/>
    <p:sldId id="276" r:id="rId12"/>
    <p:sldId id="277" r:id="rId13"/>
    <p:sldId id="267" r:id="rId14"/>
    <p:sldId id="273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2AF"/>
    <a:srgbClr val="FF00FF"/>
    <a:srgbClr val="FFFFFF"/>
    <a:srgbClr val="FFFFCC"/>
    <a:srgbClr val="FFFF99"/>
    <a:srgbClr val="CCFF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97" autoAdjust="0"/>
  </p:normalViewPr>
  <p:slideViewPr>
    <p:cSldViewPr snapToGrid="0">
      <p:cViewPr varScale="1">
        <p:scale>
          <a:sx n="59" d="100"/>
          <a:sy n="59" d="100"/>
        </p:scale>
        <p:origin x="300" y="66"/>
      </p:cViewPr>
      <p:guideLst/>
    </p:cSldViewPr>
  </p:slideViewPr>
  <p:outlineViewPr>
    <p:cViewPr>
      <p:scale>
        <a:sx n="33" d="100"/>
        <a:sy n="33" d="100"/>
      </p:scale>
      <p:origin x="0" y="-205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84398-1223-4811-B1EA-12BF2A9F022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52439F-A027-405E-AF9A-FC4C4878C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52439F-A027-405E-AF9A-FC4C4878CA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36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26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5959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333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0209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833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23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0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8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2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1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77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7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2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6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0BE6-155A-4FAB-94B2-D3F3EA294D43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90134C-155A-4199-9209-AE3406044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13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6/24/2021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0" y="0"/>
            <a:ext cx="12192000" cy="859536"/>
            <a:chOff x="239486" y="261257"/>
            <a:chExt cx="12192000" cy="859536"/>
          </a:xfrm>
          <a:solidFill>
            <a:schemeClr val="accent2">
              <a:lumMod val="75000"/>
            </a:schemeClr>
          </a:solidFill>
        </p:grpSpPr>
        <p:sp>
          <p:nvSpPr>
            <p:cNvPr id="19" name="Rectangle 18"/>
            <p:cNvSpPr/>
            <p:nvPr/>
          </p:nvSpPr>
          <p:spPr>
            <a:xfrm>
              <a:off x="239486" y="901337"/>
              <a:ext cx="12192000" cy="219456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39486" y="261257"/>
              <a:ext cx="12192000" cy="640080"/>
            </a:xfrm>
            <a:prstGeom prst="rect">
              <a:avLst/>
            </a:prstGeom>
            <a:grp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31" name="Rectangle 30"/>
          <p:cNvSpPr/>
          <p:nvPr userDrawn="1"/>
        </p:nvSpPr>
        <p:spPr>
          <a:xfrm rot="10800000">
            <a:off x="0" y="6217920"/>
            <a:ext cx="12192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2" name="Rectangle 31"/>
          <p:cNvSpPr/>
          <p:nvPr userDrawn="1"/>
        </p:nvSpPr>
        <p:spPr>
          <a:xfrm rot="10800000">
            <a:off x="0" y="5998463"/>
            <a:ext cx="12192000" cy="21945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3" name="Rectangle 32"/>
          <p:cNvSpPr/>
          <p:nvPr userDrawn="1"/>
        </p:nvSpPr>
        <p:spPr>
          <a:xfrm rot="5400000" flipV="1">
            <a:off x="8442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4" name="Rectangle 33"/>
          <p:cNvSpPr/>
          <p:nvPr userDrawn="1"/>
        </p:nvSpPr>
        <p:spPr>
          <a:xfrm rot="5400000" flipV="1">
            <a:off x="8011160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5" name="Rectangle 34"/>
          <p:cNvSpPr/>
          <p:nvPr userDrawn="1"/>
        </p:nvSpPr>
        <p:spPr>
          <a:xfrm rot="16200000">
            <a:off x="-3108960" y="3108960"/>
            <a:ext cx="6858000" cy="64008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6" name="Rectangle 35"/>
          <p:cNvSpPr/>
          <p:nvPr userDrawn="1"/>
        </p:nvSpPr>
        <p:spPr>
          <a:xfrm rot="16200000">
            <a:off x="-2677159" y="3317240"/>
            <a:ext cx="6858000" cy="22352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7" name="Rounded Rectangle 36"/>
          <p:cNvSpPr/>
          <p:nvPr userDrawn="1"/>
        </p:nvSpPr>
        <p:spPr>
          <a:xfrm>
            <a:off x="970364" y="6323273"/>
            <a:ext cx="5615047" cy="426999"/>
          </a:xfrm>
          <a:prstGeom prst="roundRect">
            <a:avLst/>
          </a:prstGeom>
          <a:gradFill>
            <a:gsLst>
              <a:gs pos="80000">
                <a:srgbClr val="FBE1BB"/>
              </a:gs>
              <a:gs pos="22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8" name="Rounded Rectangle 37"/>
          <p:cNvSpPr/>
          <p:nvPr userDrawn="1"/>
        </p:nvSpPr>
        <p:spPr>
          <a:xfrm>
            <a:off x="6703455" y="6339748"/>
            <a:ext cx="2922749" cy="426999"/>
          </a:xfrm>
          <a:prstGeom prst="roundRect">
            <a:avLst/>
          </a:prstGeom>
          <a:gradFill>
            <a:gsLst>
              <a:gs pos="81000">
                <a:srgbClr val="FBE1BB"/>
              </a:gs>
              <a:gs pos="24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39" name="Footer Placeholder 18"/>
          <p:cNvSpPr txBox="1">
            <a:spLocks/>
          </p:cNvSpPr>
          <p:nvPr userDrawn="1"/>
        </p:nvSpPr>
        <p:spPr>
          <a:xfrm>
            <a:off x="1243101" y="6421470"/>
            <a:ext cx="5408027" cy="277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b="1" kern="1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200" b="0" i="1" cap="none" spc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Aminul, Asst. Teacher, Dewan Mohammadia Alim Madrasah, Paba, Rajshahi</a:t>
            </a:r>
            <a:endParaRPr lang="en-US" sz="1200" b="0" i="1" cap="none" spc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ction Button: Back or Previous 39">
            <a:hlinkClick r:id="" action="ppaction://hlinkshowjump?jump=previousslide" highlightClick="1"/>
          </p:cNvPr>
          <p:cNvSpPr/>
          <p:nvPr userDrawn="1"/>
        </p:nvSpPr>
        <p:spPr>
          <a:xfrm>
            <a:off x="7351024" y="6419582"/>
            <a:ext cx="548640" cy="245879"/>
          </a:xfrm>
          <a:prstGeom prst="actionButtonBackPrevious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1" name="Action Button: Forward or Next 40">
            <a:hlinkClick r:id="" action="ppaction://hlinkshowjump?jump=nextslide" highlightClick="1"/>
          </p:cNvPr>
          <p:cNvSpPr/>
          <p:nvPr userDrawn="1"/>
        </p:nvSpPr>
        <p:spPr>
          <a:xfrm>
            <a:off x="7899603" y="6419582"/>
            <a:ext cx="548640" cy="245879"/>
          </a:xfrm>
          <a:prstGeom prst="actionButtonForwardNext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2" name="Action Button: Home 41">
            <a:hlinkClick r:id="" action="ppaction://hlinkshowjump?jump=firstslide" highlightClick="1"/>
          </p:cNvPr>
          <p:cNvSpPr/>
          <p:nvPr userDrawn="1"/>
        </p:nvSpPr>
        <p:spPr>
          <a:xfrm>
            <a:off x="6812792" y="6419582"/>
            <a:ext cx="548640" cy="245879"/>
          </a:xfrm>
          <a:prstGeom prst="actionButtonHome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3" name="Action Button: Beginning 42">
            <a:hlinkClick r:id="" action="ppaction://hlinkshowjump?jump=firstslide" highlightClick="1"/>
          </p:cNvPr>
          <p:cNvSpPr/>
          <p:nvPr userDrawn="1"/>
        </p:nvSpPr>
        <p:spPr>
          <a:xfrm>
            <a:off x="8407903" y="6419582"/>
            <a:ext cx="548640" cy="245879"/>
          </a:xfrm>
          <a:prstGeom prst="actionButtonBeginning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4" name="Action Button: End 43">
            <a:hlinkClick r:id="" action="ppaction://hlinkshowjump?jump=lastslide" highlightClick="1"/>
          </p:cNvPr>
          <p:cNvSpPr/>
          <p:nvPr userDrawn="1"/>
        </p:nvSpPr>
        <p:spPr>
          <a:xfrm>
            <a:off x="8958055" y="6419582"/>
            <a:ext cx="548640" cy="245879"/>
          </a:xfrm>
          <a:prstGeom prst="actionButtonEnd">
            <a:avLst/>
          </a:prstGeom>
          <a:gradFill flip="none" rotWithShape="1">
            <a:gsLst>
              <a:gs pos="29000">
                <a:srgbClr val="FFCC99"/>
              </a:gs>
              <a:gs pos="0">
                <a:srgbClr val="FFCC99"/>
              </a:gs>
              <a:gs pos="100000">
                <a:srgbClr val="FFCCCC"/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5" name="Picture 44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053" y="6367239"/>
            <a:ext cx="344395" cy="344394"/>
          </a:xfrm>
          <a:prstGeom prst="rect">
            <a:avLst/>
          </a:prstGeom>
        </p:spPr>
      </p:pic>
      <p:sp>
        <p:nvSpPr>
          <p:cNvPr id="46" name="Rounded Rectangle 45"/>
          <p:cNvSpPr/>
          <p:nvPr userDrawn="1"/>
        </p:nvSpPr>
        <p:spPr>
          <a:xfrm>
            <a:off x="9730857" y="6323273"/>
            <a:ext cx="1485785" cy="426999"/>
          </a:xfrm>
          <a:prstGeom prst="roundRect">
            <a:avLst/>
          </a:prstGeom>
          <a:gradFill>
            <a:gsLst>
              <a:gs pos="83000">
                <a:srgbClr val="FBE1BB"/>
              </a:gs>
              <a:gs pos="17000">
                <a:srgbClr val="FBE0B6"/>
              </a:gs>
            </a:gsLst>
            <a:lin ang="2700000" scaled="1"/>
          </a:gradFill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en-US" sz="1800"/>
          </a:p>
        </p:txBody>
      </p:sp>
      <p:sp>
        <p:nvSpPr>
          <p:cNvPr id="47" name="Oval 46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10770397" y="6373410"/>
            <a:ext cx="338328" cy="338225"/>
          </a:xfrm>
          <a:prstGeom prst="ellipse">
            <a:avLst/>
          </a:prstGeom>
          <a:solidFill>
            <a:srgbClr val="FF0909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12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ounded Rectangle 47">
            <a:hlinkClick r:id="" action="ppaction://hlinkshowjump?jump=endshow" highlightClick="1">
              <a:snd r:embed="rId19" name="click.wav"/>
            </a:hlinkClick>
            <a:hlinkHover r:id="" action="ppaction://noaction" highlightClick="1"/>
          </p:cNvPr>
          <p:cNvSpPr/>
          <p:nvPr userDrawn="1"/>
        </p:nvSpPr>
        <p:spPr>
          <a:xfrm>
            <a:off x="9834297" y="6406013"/>
            <a:ext cx="874547" cy="252830"/>
          </a:xfrm>
          <a:prstGeom prst="roundRect">
            <a:avLst/>
          </a:prstGeom>
          <a:solidFill>
            <a:srgbClr val="FF0909"/>
          </a:solidFill>
          <a:ln>
            <a:solidFill>
              <a:srgbClr val="FF0909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2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 Show</a:t>
            </a:r>
          </a:p>
        </p:txBody>
      </p:sp>
      <p:grpSp>
        <p:nvGrpSpPr>
          <p:cNvPr id="49" name="Group 48"/>
          <p:cNvGrpSpPr/>
          <p:nvPr userDrawn="1"/>
        </p:nvGrpSpPr>
        <p:grpSpPr>
          <a:xfrm>
            <a:off x="10844353" y="6436785"/>
            <a:ext cx="187697" cy="212641"/>
            <a:chOff x="3377701" y="1641792"/>
            <a:chExt cx="305309" cy="340979"/>
          </a:xfrm>
          <a:solidFill>
            <a:srgbClr val="FF0909"/>
          </a:solidFill>
        </p:grpSpPr>
        <p:sp>
          <p:nvSpPr>
            <p:cNvPr id="50" name="Rounded Rectangle 49"/>
            <p:cNvSpPr/>
            <p:nvPr/>
          </p:nvSpPr>
          <p:spPr>
            <a:xfrm>
              <a:off x="3506759" y="1641792"/>
              <a:ext cx="45719" cy="19819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51" name="Block Arc 50">
              <a:hlinkClick r:id="" action="ppaction://hlinkshowjump?jump=endshow" highlightClick="1">
                <a:snd r:embed="rId19" name="click.wav"/>
              </a:hlinkClick>
              <a:hlinkHover r:id="" action="ppaction://noaction" highlightClick="1"/>
            </p:cNvPr>
            <p:cNvSpPr/>
            <p:nvPr/>
          </p:nvSpPr>
          <p:spPr>
            <a:xfrm rot="20992175" flipV="1">
              <a:off x="3377701" y="1684107"/>
              <a:ext cx="305309" cy="298664"/>
            </a:xfrm>
            <a:prstGeom prst="blockArc">
              <a:avLst>
                <a:gd name="adj1" fmla="val 7313570"/>
                <a:gd name="adj2" fmla="val 2338524"/>
                <a:gd name="adj3" fmla="val 1459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>
                <a:solidFill>
                  <a:srgbClr val="66FFFF"/>
                </a:solidFill>
              </a:endParaRPr>
            </a:p>
          </p:txBody>
        </p:sp>
      </p:grpSp>
      <p:sp>
        <p:nvSpPr>
          <p:cNvPr id="52" name="Oval 51"/>
          <p:cNvSpPr/>
          <p:nvPr userDrawn="1"/>
        </p:nvSpPr>
        <p:spPr>
          <a:xfrm>
            <a:off x="11760593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3" name="Oval 52"/>
          <p:cNvSpPr/>
          <p:nvPr userDrawn="1"/>
        </p:nvSpPr>
        <p:spPr>
          <a:xfrm>
            <a:off x="11760591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4" name="Oval 53"/>
          <p:cNvSpPr/>
          <p:nvPr userDrawn="1"/>
        </p:nvSpPr>
        <p:spPr>
          <a:xfrm>
            <a:off x="210709" y="22508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5" name="Oval 54"/>
          <p:cNvSpPr/>
          <p:nvPr userDrawn="1"/>
        </p:nvSpPr>
        <p:spPr>
          <a:xfrm>
            <a:off x="210707" y="6412525"/>
            <a:ext cx="239151" cy="225083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0000"/>
              </a:solidFill>
            </a:endParaRPr>
          </a:p>
        </p:txBody>
      </p:sp>
      <p:sp>
        <p:nvSpPr>
          <p:cNvPr id="56" name="Rectangle 55"/>
          <p:cNvSpPr/>
          <p:nvPr userDrawn="1"/>
        </p:nvSpPr>
        <p:spPr>
          <a:xfrm>
            <a:off x="863601" y="859535"/>
            <a:ext cx="10464799" cy="51389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0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fif"/><Relationship Id="rId4" Type="http://schemas.openxmlformats.org/officeDocument/2006/relationships/image" Target="../media/image6.jf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E3EB4-5A2B-4F7E-AC2A-718786749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975" y="1092005"/>
            <a:ext cx="4972050" cy="16781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11500" dirty="0" err="1">
                <a:solidFill>
                  <a:srgbClr val="00B0F0"/>
                </a:solidFill>
              </a:rPr>
              <a:t>শ্বাগতম</a:t>
            </a:r>
            <a:endParaRPr lang="en-US" sz="11500" dirty="0">
              <a:solidFill>
                <a:srgbClr val="00B0F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198121A-EA06-494B-9EC8-F7F6067742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898" y="3033081"/>
            <a:ext cx="2326204" cy="252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449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0.06204 C 0.06901 -0.06204 0.125 -0.00602 0.125 0.06296 C 0.125 0.13194 0.06901 0.18796 4.58333E-6 0.18796 C -0.06901 0.18796 -0.125 0.13194 -0.125 0.06296 C -0.125 -0.00602 -0.06901 -0.06204 4.58333E-6 -0.06204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C1600D3-F25E-4E55-915C-C833BAE3F3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79" t="67870" b="11611"/>
          <a:stretch/>
        </p:blipFill>
        <p:spPr>
          <a:xfrm>
            <a:off x="2171700" y="1012372"/>
            <a:ext cx="7494814" cy="16655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DA1758E-270E-4F3B-8965-7E34BE14EC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836" y="2677886"/>
            <a:ext cx="5826579" cy="3279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298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5C7725B-6AC9-4354-90D4-B1E44C805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325" y="3740604"/>
            <a:ext cx="2438400" cy="1876425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DFE069-13DC-4C6F-B50A-7B763001F630}"/>
              </a:ext>
            </a:extLst>
          </p:cNvPr>
          <p:cNvSpPr/>
          <p:nvPr/>
        </p:nvSpPr>
        <p:spPr>
          <a:xfrm>
            <a:off x="865414" y="1273629"/>
            <a:ext cx="10352315" cy="187642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/>
              <a:t>সমাজে সকল ধরোনের খারাফিয়াতের</a:t>
            </a:r>
          </a:p>
          <a:p>
            <a:pPr algn="ctr"/>
            <a:r>
              <a:rPr lang="bn-IN" sz="4800" dirty="0"/>
              <a:t>মূল উৎস মুনাফিকের আলামত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33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C7F33D-8D75-4E15-8400-A69A1BB8D7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790" y="2183380"/>
            <a:ext cx="2438400" cy="1876425"/>
          </a:xfrm>
        </p:spPr>
      </p:pic>
      <p:sp>
        <p:nvSpPr>
          <p:cNvPr id="6" name="Arrow: Notched Right 5">
            <a:extLst>
              <a:ext uri="{FF2B5EF4-FFF2-40B4-BE49-F238E27FC236}">
                <a16:creationId xmlns:a16="http://schemas.microsoft.com/office/drawing/2014/main" id="{504CA280-B2F8-4926-B022-EE77995225BE}"/>
              </a:ext>
            </a:extLst>
          </p:cNvPr>
          <p:cNvSpPr/>
          <p:nvPr/>
        </p:nvSpPr>
        <p:spPr>
          <a:xfrm>
            <a:off x="1502229" y="2628900"/>
            <a:ext cx="5781561" cy="1126671"/>
          </a:xfrm>
          <a:prstGeom prst="notched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/>
              <a:t>ফেনার অপর নাম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3E32CA25-A48D-45B6-87A1-AA97553646B0}"/>
              </a:ext>
            </a:extLst>
          </p:cNvPr>
          <p:cNvSpPr/>
          <p:nvPr/>
        </p:nvSpPr>
        <p:spPr>
          <a:xfrm>
            <a:off x="2854037" y="1196830"/>
            <a:ext cx="6206836" cy="143553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/>
              <a:t>একক কাজ</a:t>
            </a:r>
            <a:endParaRPr lang="en-US" sz="6600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16D4B07-6397-416A-A091-C039F148D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1455" y="3382674"/>
            <a:ext cx="2705100" cy="1685925"/>
          </a:xfr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D4DE866-BBF7-44AF-910E-650544D14CEC}"/>
              </a:ext>
            </a:extLst>
          </p:cNvPr>
          <p:cNvSpPr/>
          <p:nvPr/>
        </p:nvSpPr>
        <p:spPr>
          <a:xfrm>
            <a:off x="1616529" y="3837214"/>
            <a:ext cx="4898571" cy="123138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ছবি দেখে আমরা কি? বুজি</a:t>
            </a:r>
          </a:p>
        </p:txBody>
      </p:sp>
    </p:spTree>
    <p:extLst>
      <p:ext uri="{BB962C8B-B14F-4D97-AF65-F5344CB8AC3E}">
        <p14:creationId xmlns:p14="http://schemas.microsoft.com/office/powerpoint/2010/main" val="2459375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2EB478E-0519-4108-82D5-8004A6A143E6}"/>
              </a:ext>
            </a:extLst>
          </p:cNvPr>
          <p:cNvSpPr txBox="1"/>
          <p:nvPr/>
        </p:nvSpPr>
        <p:spPr>
          <a:xfrm>
            <a:off x="3706585" y="1257299"/>
            <a:ext cx="5225143" cy="132343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/>
              <a:t>জোরায় কাজ</a:t>
            </a:r>
            <a:endParaRPr lang="en-US" sz="8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9DD727-0D92-4E67-ABF6-E70E6735C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795" y="2684505"/>
            <a:ext cx="2741840" cy="17430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1BD9C42-2685-45D3-B40D-150AE04B5A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795" y="4531348"/>
            <a:ext cx="2854779" cy="1606833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C7DC89BE-ECC2-417D-8688-D590ECC452BF}"/>
              </a:ext>
            </a:extLst>
          </p:cNvPr>
          <p:cNvSpPr/>
          <p:nvPr/>
        </p:nvSpPr>
        <p:spPr>
          <a:xfrm>
            <a:off x="1988005" y="2684505"/>
            <a:ext cx="4723038" cy="1077687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ছবির মানে ক?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1579D27A-2C30-454B-8BFA-3F0C516C1EFC}"/>
              </a:ext>
            </a:extLst>
          </p:cNvPr>
          <p:cNvSpPr/>
          <p:nvPr/>
        </p:nvSpPr>
        <p:spPr>
          <a:xfrm>
            <a:off x="1988005" y="4795921"/>
            <a:ext cx="4723037" cy="1077686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ছবির মানে লিখো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775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BC485F4-69C0-4ECD-B6F4-0905CB376364}"/>
              </a:ext>
            </a:extLst>
          </p:cNvPr>
          <p:cNvSpPr/>
          <p:nvPr/>
        </p:nvSpPr>
        <p:spPr>
          <a:xfrm>
            <a:off x="2715491" y="1052945"/>
            <a:ext cx="5029200" cy="1107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/>
              <a:t>দলিয় কাজ</a:t>
            </a:r>
            <a:endParaRPr lang="en-US" sz="600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24D3ED8-B77F-4E2B-BE29-A19B493942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490787"/>
            <a:ext cx="2438400" cy="187642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E04542B7-DE00-4E55-A30F-60163A92AA0E}"/>
              </a:ext>
            </a:extLst>
          </p:cNvPr>
          <p:cNvSpPr/>
          <p:nvPr/>
        </p:nvSpPr>
        <p:spPr>
          <a:xfrm>
            <a:off x="1681843" y="4367212"/>
            <a:ext cx="7707086" cy="9559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 এর আলামত গুলো বিস্তারিরো লিখো</a:t>
            </a:r>
          </a:p>
        </p:txBody>
      </p:sp>
    </p:spTree>
    <p:extLst>
      <p:ext uri="{BB962C8B-B14F-4D97-AF65-F5344CB8AC3E}">
        <p14:creationId xmlns:p14="http://schemas.microsoft.com/office/powerpoint/2010/main" val="3861021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90AFA6-5F23-48F2-B91C-D269EB394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204" y="2710543"/>
            <a:ext cx="10801653" cy="7184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bn-IN" sz="4000" dirty="0"/>
              <a:t>আজকের হাদিসের আলোকে তোমার ভাষায় বিস্তারিত লিখ</a:t>
            </a:r>
          </a:p>
          <a:p>
            <a:pPr marL="0" indent="0" algn="ctr">
              <a:buNone/>
            </a:pPr>
            <a:endParaRPr lang="en-US" sz="4000" dirty="0"/>
          </a:p>
        </p:txBody>
      </p:sp>
      <p:sp>
        <p:nvSpPr>
          <p:cNvPr id="4" name="Cube 3">
            <a:extLst>
              <a:ext uri="{FF2B5EF4-FFF2-40B4-BE49-F238E27FC236}">
                <a16:creationId xmlns:a16="http://schemas.microsoft.com/office/drawing/2014/main" id="{4DD8483C-DE90-4B04-A89A-F94657228298}"/>
              </a:ext>
            </a:extLst>
          </p:cNvPr>
          <p:cNvSpPr/>
          <p:nvPr/>
        </p:nvSpPr>
        <p:spPr>
          <a:xfrm>
            <a:off x="3532910" y="858981"/>
            <a:ext cx="5403272" cy="858982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/>
              <a:t>বাড়ীর কাজ</a:t>
            </a:r>
            <a:endParaRPr lang="en-US" sz="4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7812AD-54A4-45FC-9BB1-CADFC6A70D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346" y="3797073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289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be 3">
            <a:extLst>
              <a:ext uri="{FF2B5EF4-FFF2-40B4-BE49-F238E27FC236}">
                <a16:creationId xmlns:a16="http://schemas.microsoft.com/office/drawing/2014/main" id="{2F58AF30-0E6A-4320-A119-E7B8B5F860C6}"/>
              </a:ext>
            </a:extLst>
          </p:cNvPr>
          <p:cNvSpPr/>
          <p:nvPr/>
        </p:nvSpPr>
        <p:spPr>
          <a:xfrm>
            <a:off x="3591334" y="1191491"/>
            <a:ext cx="4114800" cy="1288473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ধন্যবাদ</a:t>
            </a:r>
            <a:endParaRPr lang="en-US" sz="3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7C2AB9B-2276-4065-9294-6C6FE076F9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190" y="2895600"/>
            <a:ext cx="2143125" cy="277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73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21F10-9A55-48B9-9085-8C2FBC31C2CF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108902">
            <a:off x="3349519" y="2654796"/>
            <a:ext cx="5492962" cy="29741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ctr"/>
            <a:endParaRPr lang="bn-IN" sz="11800" b="1" dirty="0"/>
          </a:p>
          <a:p>
            <a:pPr algn="ctr"/>
            <a:r>
              <a:rPr lang="bn-IN" sz="11800" b="1" u="sng" dirty="0"/>
              <a:t>মহি উদ্দিন</a:t>
            </a:r>
          </a:p>
          <a:p>
            <a:pPr algn="ctr"/>
            <a:r>
              <a:rPr lang="bn-IN" sz="11800" dirty="0"/>
              <a:t>প্রভাষক,আরবি</a:t>
            </a:r>
          </a:p>
          <a:p>
            <a:pPr algn="ctr"/>
            <a:r>
              <a:rPr lang="bn-IN" sz="11800" dirty="0"/>
              <a:t>মহিষখালা আলিম মাদরাসা হরিনাথপুর হিজলা বারিসাল</a:t>
            </a:r>
          </a:p>
          <a:p>
            <a:pPr algn="ctr"/>
            <a:endParaRPr lang="en-US" sz="11800" dirty="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367B5711-B943-47D3-A17C-5C0C38C3BFDA}"/>
              </a:ext>
            </a:extLst>
          </p:cNvPr>
          <p:cNvSpPr/>
          <p:nvPr/>
        </p:nvSpPr>
        <p:spPr>
          <a:xfrm rot="20163152">
            <a:off x="1471612" y="1589187"/>
            <a:ext cx="7000875" cy="1026450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শিক্ষক</a:t>
            </a:r>
            <a:r>
              <a:rPr lang="en-US" sz="3600" dirty="0"/>
              <a:t> </a:t>
            </a:r>
            <a:r>
              <a:rPr lang="en-US" sz="3600" dirty="0" err="1"/>
              <a:t>পরিচিটি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8894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A8E29-ADC4-421F-90E8-62B131E70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85" y="2400300"/>
            <a:ext cx="10909829" cy="364106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াদিশ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৯বম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অধ্যয়ঃ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উপস্থিতঃ ৪২ জন</a:t>
            </a:r>
          </a:p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</a:t>
            </a:r>
          </a:p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/০৬/২০২১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Predefined Process 3">
            <a:extLst>
              <a:ext uri="{FF2B5EF4-FFF2-40B4-BE49-F238E27FC236}">
                <a16:creationId xmlns:a16="http://schemas.microsoft.com/office/drawing/2014/main" id="{EDC03192-9CED-4284-A2B1-B489A88AF8FA}"/>
              </a:ext>
            </a:extLst>
          </p:cNvPr>
          <p:cNvSpPr/>
          <p:nvPr/>
        </p:nvSpPr>
        <p:spPr>
          <a:xfrm>
            <a:off x="1485900" y="816638"/>
            <a:ext cx="8929688" cy="1055025"/>
          </a:xfrm>
          <a:prstGeom prst="flowChartPredefinedProcess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/>
              <a:t>পাঠ পরিচিতি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0678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967DF-6BA9-4A2A-B407-C9BC345C1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00545"/>
            <a:ext cx="10794230" cy="5140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bn-IN" sz="6600" dirty="0"/>
          </a:p>
          <a:p>
            <a:pPr marL="0" indent="0" algn="ctr">
              <a:buNone/>
            </a:pPr>
            <a:endParaRPr lang="bn-IN" sz="6600" dirty="0"/>
          </a:p>
          <a:p>
            <a:pPr algn="ctr"/>
            <a:endParaRPr lang="bn-IN" sz="6600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8E35DE-48E6-4014-AB09-DF21AF4375C7}"/>
              </a:ext>
            </a:extLst>
          </p:cNvPr>
          <p:cNvSpPr txBox="1"/>
          <p:nvPr/>
        </p:nvSpPr>
        <p:spPr>
          <a:xfrm>
            <a:off x="1565563" y="2294984"/>
            <a:ext cx="302029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dirty="0"/>
              <a:t>আমরা চিত্র গুলো লক্ষকরি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B72DDEF-1E4D-4795-9CF0-C4D962B719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92" y="3287230"/>
            <a:ext cx="2971800" cy="15430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53EE8F9-BDE3-4D24-9DD6-943A2193CC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9410" y="3215792"/>
            <a:ext cx="2705100" cy="1685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837F78F-DA38-4894-A5B5-DC18ECC24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037" y="3102429"/>
            <a:ext cx="2371725" cy="19183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EA94002-9404-415A-AA6E-FAAD1830FE7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3594" y="900545"/>
            <a:ext cx="2438400" cy="18764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08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5D3EA-EBA1-4306-ABC3-6ADC9D00BE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854036"/>
            <a:ext cx="10821939" cy="3187326"/>
          </a:xfrm>
        </p:spPr>
        <p:txBody>
          <a:bodyPr>
            <a:normAutofit/>
          </a:bodyPr>
          <a:lstStyle/>
          <a:p>
            <a:pPr algn="ctr"/>
            <a:endParaRPr lang="bn-IN" dirty="0"/>
          </a:p>
          <a:p>
            <a:pPr algn="ctr"/>
            <a:endParaRPr lang="bn-IN" dirty="0"/>
          </a:p>
          <a:p>
            <a:pPr marL="0" indent="0" algn="ctr">
              <a:buNone/>
            </a:pPr>
            <a:endParaRPr lang="bn-IN" sz="9800" dirty="0"/>
          </a:p>
          <a:p>
            <a:endParaRPr lang="en-US" dirty="0"/>
          </a:p>
        </p:txBody>
      </p:sp>
      <p:sp>
        <p:nvSpPr>
          <p:cNvPr id="5" name="Flowchart: Punched Tape 4">
            <a:extLst>
              <a:ext uri="{FF2B5EF4-FFF2-40B4-BE49-F238E27FC236}">
                <a16:creationId xmlns:a16="http://schemas.microsoft.com/office/drawing/2014/main" id="{7B1F095E-944E-4330-A604-288C7A3695A3}"/>
              </a:ext>
            </a:extLst>
          </p:cNvPr>
          <p:cNvSpPr/>
          <p:nvPr/>
        </p:nvSpPr>
        <p:spPr>
          <a:xfrm>
            <a:off x="3641089" y="725269"/>
            <a:ext cx="5824220" cy="1206095"/>
          </a:xfrm>
          <a:prstGeom prst="flowChartPunchedTap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600" dirty="0"/>
              <a:t>শিখনফল</a:t>
            </a:r>
            <a:endParaRPr lang="en-US" sz="6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672AE0-3ECE-4580-A208-F3D03037FA61}"/>
              </a:ext>
            </a:extLst>
          </p:cNvPr>
          <p:cNvSpPr txBox="1"/>
          <p:nvPr/>
        </p:nvSpPr>
        <p:spPr>
          <a:xfrm>
            <a:off x="1731817" y="2270525"/>
            <a:ext cx="978285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/>
              <a:t>এই পাঠ শেষ শিক্ষার্থীরা যা বলতে পারবে</a:t>
            </a:r>
            <a:endParaRPr lang="en-US" sz="3600" dirty="0"/>
          </a:p>
        </p:txBody>
      </p:sp>
      <p:sp>
        <p:nvSpPr>
          <p:cNvPr id="2" name="Rectangle: Beveled 1">
            <a:extLst>
              <a:ext uri="{FF2B5EF4-FFF2-40B4-BE49-F238E27FC236}">
                <a16:creationId xmlns:a16="http://schemas.microsoft.com/office/drawing/2014/main" id="{6ABED995-2579-421B-BE35-3E0D378D6EA4}"/>
              </a:ext>
            </a:extLst>
          </p:cNvPr>
          <p:cNvSpPr/>
          <p:nvPr/>
        </p:nvSpPr>
        <p:spPr>
          <a:xfrm>
            <a:off x="1731816" y="3405283"/>
            <a:ext cx="9782851" cy="1042416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বলতেতে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: Beveled 3">
            <a:extLst>
              <a:ext uri="{FF2B5EF4-FFF2-40B4-BE49-F238E27FC236}">
                <a16:creationId xmlns:a16="http://schemas.microsoft.com/office/drawing/2014/main" id="{7A8C8A49-1AE0-41E4-BE43-B64F34411AFB}"/>
              </a:ext>
            </a:extLst>
          </p:cNvPr>
          <p:cNvSpPr/>
          <p:nvPr/>
        </p:nvSpPr>
        <p:spPr>
          <a:xfrm>
            <a:off x="1747211" y="4723322"/>
            <a:ext cx="9767456" cy="1042416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/>
              <a:t>মুনাফিকের</a:t>
            </a:r>
            <a:r>
              <a:rPr lang="en-US" sz="4400" dirty="0"/>
              <a:t> </a:t>
            </a:r>
            <a:r>
              <a:rPr lang="en-US" sz="4400" dirty="0" err="1"/>
              <a:t>গুনাবলি</a:t>
            </a:r>
            <a:r>
              <a:rPr lang="en-US" sz="4400" dirty="0"/>
              <a:t> </a:t>
            </a:r>
            <a:r>
              <a:rPr lang="en-US" sz="4400" dirty="0" err="1"/>
              <a:t>বলতে</a:t>
            </a:r>
            <a:r>
              <a:rPr lang="en-US" sz="4400" dirty="0"/>
              <a:t> </a:t>
            </a:r>
            <a:r>
              <a:rPr lang="en-US" sz="4400" dirty="0" err="1"/>
              <a:t>পারবে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95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Beveled 4">
            <a:extLst>
              <a:ext uri="{FF2B5EF4-FFF2-40B4-BE49-F238E27FC236}">
                <a16:creationId xmlns:a16="http://schemas.microsoft.com/office/drawing/2014/main" id="{28D79FA2-D6AE-48E1-A696-32AEB9CBFC27}"/>
              </a:ext>
            </a:extLst>
          </p:cNvPr>
          <p:cNvSpPr/>
          <p:nvPr/>
        </p:nvSpPr>
        <p:spPr>
          <a:xfrm>
            <a:off x="3345872" y="1094149"/>
            <a:ext cx="3810000" cy="651164"/>
          </a:xfrm>
          <a:prstGeom prst="beve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/>
              <a:t>আমাদের আজকের পাঠ</a:t>
            </a:r>
            <a:endParaRPr lang="en-US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9C6B67-8C2F-4533-95DB-9F2891DEB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672" y="2490787"/>
            <a:ext cx="2438400" cy="1876425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E830F11-DF4A-43D4-A626-4187847C2718}"/>
              </a:ext>
            </a:extLst>
          </p:cNvPr>
          <p:cNvSpPr/>
          <p:nvPr/>
        </p:nvSpPr>
        <p:spPr>
          <a:xfrm>
            <a:off x="4690257" y="3251366"/>
            <a:ext cx="4931229" cy="6511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এব আলামত এবং বৈশিষ্ট্য</a:t>
            </a:r>
          </a:p>
        </p:txBody>
      </p:sp>
    </p:spTree>
    <p:extLst>
      <p:ext uri="{BB962C8B-B14F-4D97-AF65-F5344CB8AC3E}">
        <p14:creationId xmlns:p14="http://schemas.microsoft.com/office/powerpoint/2010/main" val="3802970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B8DA349-1E33-4E33-8030-5B37A5F1B2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153" y="3159254"/>
            <a:ext cx="5046889" cy="2845578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C4A257A-52F8-4F24-9234-1BFEE7F355C8}"/>
              </a:ext>
            </a:extLst>
          </p:cNvPr>
          <p:cNvSpPr/>
          <p:nvPr/>
        </p:nvSpPr>
        <p:spPr>
          <a:xfrm>
            <a:off x="849086" y="1616529"/>
            <a:ext cx="10776857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/>
              <a:t>মুনাফিকের আলামত, আমানত রাখলে খেয়ানত করবেন</a:t>
            </a:r>
          </a:p>
        </p:txBody>
      </p:sp>
    </p:spTree>
    <p:extLst>
      <p:ext uri="{BB962C8B-B14F-4D97-AF65-F5344CB8AC3E}">
        <p14:creationId xmlns:p14="http://schemas.microsoft.com/office/powerpoint/2010/main" val="150231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248E6B-6006-40DE-BF13-3CD2CB58D5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86691"/>
            <a:ext cx="10808084" cy="5154671"/>
          </a:xfrm>
        </p:spPr>
        <p:txBody>
          <a:bodyPr/>
          <a:lstStyle/>
          <a:p>
            <a:endParaRPr lang="bn-IN" dirty="0"/>
          </a:p>
          <a:p>
            <a:endParaRPr lang="en-US" sz="1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E65336-7299-48FB-BCF0-612EB8E010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555" y="3464026"/>
            <a:ext cx="2705100" cy="168592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AC83130-FCB8-4BFC-84C9-539EC8968DA5}"/>
              </a:ext>
            </a:extLst>
          </p:cNvPr>
          <p:cNvSpPr/>
          <p:nvPr/>
        </p:nvSpPr>
        <p:spPr>
          <a:xfrm>
            <a:off x="1697154" y="2278045"/>
            <a:ext cx="8768443" cy="63681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/>
              <a:t>অশ্লিল কথা বলা</a:t>
            </a:r>
            <a:endParaRPr lang="en-US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B0DBD79-857F-4B54-AFB4-D9FEFB5E858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93" t="49050" r="3293" b="40033"/>
          <a:stretch/>
        </p:blipFill>
        <p:spPr>
          <a:xfrm>
            <a:off x="3734515" y="1401629"/>
            <a:ext cx="4369181" cy="636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75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4417721-C930-441E-9335-88A41DC624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61" b="32153"/>
          <a:stretch/>
        </p:blipFill>
        <p:spPr>
          <a:xfrm>
            <a:off x="2792186" y="1355272"/>
            <a:ext cx="6204857" cy="9470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7763C4A-48F3-4604-97CD-1182A642E7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086" y="2628899"/>
            <a:ext cx="5486400" cy="259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75999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1041</TotalTime>
  <Words>135</Words>
  <Application>Microsoft Office PowerPoint</Application>
  <PresentationFormat>Widescreen</PresentationFormat>
  <Paragraphs>41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NikoshBAN</vt:lpstr>
      <vt:lpstr>Times New Roman</vt:lpstr>
      <vt:lpstr>Trebuchet MS</vt:lpstr>
      <vt:lpstr>Wingdings 3</vt:lpstr>
      <vt:lpstr>Facet</vt:lpstr>
      <vt:lpstr>শ্বাগতম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DOEL</cp:lastModifiedBy>
  <cp:revision>241</cp:revision>
  <dcterms:created xsi:type="dcterms:W3CDTF">2014-05-01T08:38:26Z</dcterms:created>
  <dcterms:modified xsi:type="dcterms:W3CDTF">2021-06-24T02:46:20Z</dcterms:modified>
</cp:coreProperties>
</file>