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6" r:id="rId10"/>
    <p:sldId id="265" r:id="rId11"/>
    <p:sldId id="264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452E-F375-49C1-B693-AA8A47FAB709}" type="datetimeFigureOut">
              <a:rPr lang="en-SG" smtClean="0"/>
              <a:t>24/6/2021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252D0-BFFB-4FE3-BF8B-4F273DAFED7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51119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452E-F375-49C1-B693-AA8A47FAB709}" type="datetimeFigureOut">
              <a:rPr lang="en-SG" smtClean="0"/>
              <a:t>24/6/2021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252D0-BFFB-4FE3-BF8B-4F273DAFED7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78453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452E-F375-49C1-B693-AA8A47FAB709}" type="datetimeFigureOut">
              <a:rPr lang="en-SG" smtClean="0"/>
              <a:t>24/6/2021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252D0-BFFB-4FE3-BF8B-4F273DAFED7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56554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452E-F375-49C1-B693-AA8A47FAB709}" type="datetimeFigureOut">
              <a:rPr lang="en-SG" smtClean="0"/>
              <a:t>24/6/2021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252D0-BFFB-4FE3-BF8B-4F273DAFED7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90166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452E-F375-49C1-B693-AA8A47FAB709}" type="datetimeFigureOut">
              <a:rPr lang="en-SG" smtClean="0"/>
              <a:t>24/6/2021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252D0-BFFB-4FE3-BF8B-4F273DAFED7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00442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452E-F375-49C1-B693-AA8A47FAB709}" type="datetimeFigureOut">
              <a:rPr lang="en-SG" smtClean="0"/>
              <a:t>24/6/2021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252D0-BFFB-4FE3-BF8B-4F273DAFED7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53843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452E-F375-49C1-B693-AA8A47FAB709}" type="datetimeFigureOut">
              <a:rPr lang="en-SG" smtClean="0"/>
              <a:t>24/6/2021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252D0-BFFB-4FE3-BF8B-4F273DAFED7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70056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452E-F375-49C1-B693-AA8A47FAB709}" type="datetimeFigureOut">
              <a:rPr lang="en-SG" smtClean="0"/>
              <a:t>24/6/2021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252D0-BFFB-4FE3-BF8B-4F273DAFED7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69137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452E-F375-49C1-B693-AA8A47FAB709}" type="datetimeFigureOut">
              <a:rPr lang="en-SG" smtClean="0"/>
              <a:t>24/6/2021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252D0-BFFB-4FE3-BF8B-4F273DAFED7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82863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452E-F375-49C1-B693-AA8A47FAB709}" type="datetimeFigureOut">
              <a:rPr lang="en-SG" smtClean="0"/>
              <a:t>24/6/2021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252D0-BFFB-4FE3-BF8B-4F273DAFED7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06496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452E-F375-49C1-B693-AA8A47FAB709}" type="datetimeFigureOut">
              <a:rPr lang="en-SG" smtClean="0"/>
              <a:t>24/6/2021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252D0-BFFB-4FE3-BF8B-4F273DAFED7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7279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5452E-F375-49C1-B693-AA8A47FAB709}" type="datetimeFigureOut">
              <a:rPr lang="en-SG" smtClean="0"/>
              <a:t>24/6/2021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252D0-BFFB-4FE3-BF8B-4F273DAFED7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73017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3717032"/>
            <a:ext cx="7772400" cy="1470025"/>
          </a:xfrm>
        </p:spPr>
        <p:txBody>
          <a:bodyPr/>
          <a:lstStyle/>
          <a:p>
            <a:endParaRPr lang="en-S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1327994"/>
            <a:ext cx="6400800" cy="1752600"/>
          </a:xfr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SG" sz="4000" b="1" dirty="0" smtClean="0">
                <a:solidFill>
                  <a:srgbClr val="FF0000"/>
                </a:solidFill>
              </a:rPr>
              <a:t>TO OUR ENGLISH CLASS</a:t>
            </a:r>
          </a:p>
          <a:p>
            <a:r>
              <a:rPr lang="en-SG" sz="4000" b="1" dirty="0" smtClean="0">
                <a:solidFill>
                  <a:srgbClr val="FF0000"/>
                </a:solidFill>
              </a:rPr>
              <a:t>FROM KUP COLLEGE ,KALIGANJ, LALMONIRHAT</a:t>
            </a:r>
            <a:endParaRPr lang="en-SG" sz="40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43808" y="116632"/>
            <a:ext cx="4343240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WELCOME</a:t>
            </a:r>
            <a:endParaRPr lang="en-US" sz="6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068960"/>
            <a:ext cx="7992887" cy="380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84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352927" cy="626469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3363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352928" cy="586551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797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SG" sz="4800" b="1" dirty="0" smtClean="0">
                <a:solidFill>
                  <a:schemeClr val="accent2">
                    <a:lumMod val="75000"/>
                  </a:schemeClr>
                </a:solidFill>
              </a:rPr>
              <a:t>DISCUSS ONE ANOTHER</a:t>
            </a:r>
            <a:endParaRPr lang="en-SG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44355"/>
            <a:ext cx="8229600" cy="4437653"/>
          </a:xfrm>
        </p:spPr>
      </p:pic>
    </p:spTree>
    <p:extLst>
      <p:ext uri="{BB962C8B-B14F-4D97-AF65-F5344CB8AC3E}">
        <p14:creationId xmlns:p14="http://schemas.microsoft.com/office/powerpoint/2010/main" val="128340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SG" sz="5400" b="1" dirty="0" smtClean="0">
                <a:solidFill>
                  <a:schemeClr val="accent2">
                    <a:lumMod val="75000"/>
                  </a:schemeClr>
                </a:solidFill>
              </a:rPr>
              <a:t>HOME WORK</a:t>
            </a:r>
            <a:endParaRPr lang="en-SG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SG" sz="4000" b="1" dirty="0" smtClean="0">
                <a:solidFill>
                  <a:schemeClr val="accent2">
                    <a:lumMod val="75000"/>
                  </a:schemeClr>
                </a:solidFill>
              </a:rPr>
              <a:t>He said to me , “how are you?”</a:t>
            </a:r>
          </a:p>
          <a:p>
            <a:pPr marL="514350" indent="-514350">
              <a:buFont typeface="+mj-lt"/>
              <a:buAutoNum type="arabicParenR"/>
            </a:pPr>
            <a:r>
              <a:rPr lang="en-SG" sz="4000" b="1" dirty="0" err="1" smtClean="0">
                <a:solidFill>
                  <a:schemeClr val="accent2">
                    <a:lumMod val="75000"/>
                  </a:schemeClr>
                </a:solidFill>
              </a:rPr>
              <a:t>Mita</a:t>
            </a:r>
            <a:r>
              <a:rPr lang="en-SG" sz="4000" b="1" dirty="0" smtClean="0">
                <a:solidFill>
                  <a:schemeClr val="accent2">
                    <a:lumMod val="75000"/>
                  </a:schemeClr>
                </a:solidFill>
              </a:rPr>
              <a:t> asked me, “do this work after your task.”</a:t>
            </a:r>
          </a:p>
          <a:p>
            <a:pPr marL="514350" indent="-514350">
              <a:buFont typeface="+mj-lt"/>
              <a:buAutoNum type="arabicParenR"/>
            </a:pPr>
            <a:r>
              <a:rPr lang="en-SG" sz="4000" b="1" dirty="0" smtClean="0">
                <a:solidFill>
                  <a:schemeClr val="accent2">
                    <a:lumMod val="75000"/>
                  </a:schemeClr>
                </a:solidFill>
              </a:rPr>
              <a:t>They said them, “we were determined to do that.”</a:t>
            </a:r>
          </a:p>
          <a:p>
            <a:pPr marL="514350" indent="-514350">
              <a:buFont typeface="+mj-lt"/>
              <a:buAutoNum type="arabicParenR"/>
            </a:pPr>
            <a:endParaRPr lang="en-SG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33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SG" sz="4800" b="1" dirty="0" smtClean="0">
                <a:solidFill>
                  <a:schemeClr val="accent2">
                    <a:lumMod val="75000"/>
                  </a:schemeClr>
                </a:solidFill>
              </a:rPr>
              <a:t>please submit at the next class</a:t>
            </a:r>
            <a:endParaRPr lang="en-SG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SG" sz="4000" b="1" dirty="0" smtClean="0">
                <a:solidFill>
                  <a:schemeClr val="accent2">
                    <a:lumMod val="75000"/>
                  </a:schemeClr>
                </a:solidFill>
              </a:rPr>
              <a:t>Follow the rule and</a:t>
            </a:r>
          </a:p>
          <a:p>
            <a:r>
              <a:rPr lang="en-SG" sz="4000" b="1" dirty="0" smtClean="0">
                <a:solidFill>
                  <a:schemeClr val="accent2">
                    <a:lumMod val="75000"/>
                  </a:schemeClr>
                </a:solidFill>
              </a:rPr>
              <a:t>Write down</a:t>
            </a:r>
          </a:p>
          <a:p>
            <a:r>
              <a:rPr lang="en-SG" sz="4000" b="1" dirty="0" smtClean="0">
                <a:solidFill>
                  <a:schemeClr val="accent2">
                    <a:lumMod val="75000"/>
                  </a:schemeClr>
                </a:solidFill>
              </a:rPr>
              <a:t>Then practice</a:t>
            </a:r>
          </a:p>
          <a:p>
            <a:r>
              <a:rPr lang="en-SG" sz="4000" b="1" dirty="0" smtClean="0">
                <a:solidFill>
                  <a:schemeClr val="accent2">
                    <a:lumMod val="75000"/>
                  </a:schemeClr>
                </a:solidFill>
              </a:rPr>
              <a:t>Next do home work</a:t>
            </a:r>
            <a:endParaRPr lang="en-SG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82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SG" sz="5400" b="1" dirty="0" smtClean="0">
                <a:solidFill>
                  <a:schemeClr val="accent2">
                    <a:lumMod val="75000"/>
                  </a:schemeClr>
                </a:solidFill>
              </a:rPr>
              <a:t>Thank you all</a:t>
            </a:r>
            <a:endParaRPr lang="en-SG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SG" sz="4000" b="1" dirty="0" smtClean="0">
                <a:solidFill>
                  <a:schemeClr val="accent2">
                    <a:lumMod val="75000"/>
                  </a:schemeClr>
                </a:solidFill>
              </a:rPr>
              <a:t>GOOD BYE </a:t>
            </a:r>
          </a:p>
          <a:p>
            <a:pPr marL="0" indent="0">
              <a:buNone/>
            </a:pPr>
            <a:r>
              <a:rPr lang="en-SG" sz="4000" b="1" dirty="0" smtClean="0">
                <a:solidFill>
                  <a:schemeClr val="accent2">
                    <a:lumMod val="75000"/>
                  </a:schemeClr>
                </a:solidFill>
              </a:rPr>
              <a:t>STAY SAFE AND STAY AT HOME</a:t>
            </a:r>
            <a:endParaRPr lang="en-SG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66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SG" b="1" dirty="0" smtClean="0">
                <a:solidFill>
                  <a:schemeClr val="accent2">
                    <a:lumMod val="75000"/>
                  </a:schemeClr>
                </a:solidFill>
              </a:rPr>
              <a:t>SEE YOU SOON</a:t>
            </a:r>
            <a:endParaRPr lang="en-SG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930" y="1600200"/>
            <a:ext cx="6838139" cy="4525963"/>
          </a:xfrm>
        </p:spPr>
      </p:pic>
    </p:spTree>
    <p:extLst>
      <p:ext uri="{BB962C8B-B14F-4D97-AF65-F5344CB8AC3E}">
        <p14:creationId xmlns:p14="http://schemas.microsoft.com/office/powerpoint/2010/main" val="280763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SG" sz="6600" b="1" dirty="0" smtClean="0">
                <a:solidFill>
                  <a:srgbClr val="FF0000"/>
                </a:solidFill>
              </a:rPr>
              <a:t>INTRODUCTION</a:t>
            </a:r>
            <a:endParaRPr lang="en-SG" sz="6600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SG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TEACHER</a:t>
            </a:r>
            <a:endParaRPr lang="en-SG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SG" sz="4000" b="1" dirty="0" smtClean="0">
                <a:solidFill>
                  <a:schemeClr val="accent2">
                    <a:lumMod val="75000"/>
                  </a:schemeClr>
                </a:solidFill>
              </a:rPr>
              <a:t>SHAHRINA TAHIR NISHU</a:t>
            </a:r>
          </a:p>
          <a:p>
            <a:r>
              <a:rPr lang="en-SG" sz="4000" b="1" dirty="0" smtClean="0">
                <a:solidFill>
                  <a:schemeClr val="accent2">
                    <a:lumMod val="75000"/>
                  </a:schemeClr>
                </a:solidFill>
              </a:rPr>
              <a:t>LECTURER</a:t>
            </a:r>
          </a:p>
          <a:p>
            <a:r>
              <a:rPr lang="en-SG" sz="4000" b="1" dirty="0" smtClean="0">
                <a:solidFill>
                  <a:schemeClr val="accent2">
                    <a:lumMod val="75000"/>
                  </a:schemeClr>
                </a:solidFill>
              </a:rPr>
              <a:t>SUBJECT : ENGLISH</a:t>
            </a:r>
            <a:endParaRPr lang="en-SG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SG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LESSON</a:t>
            </a:r>
            <a:endParaRPr lang="en-SG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SG" sz="4800" b="1" dirty="0" smtClean="0">
                <a:solidFill>
                  <a:schemeClr val="accent2">
                    <a:lumMod val="75000"/>
                  </a:schemeClr>
                </a:solidFill>
              </a:rPr>
              <a:t>GRAMMAR</a:t>
            </a:r>
          </a:p>
          <a:p>
            <a:r>
              <a:rPr lang="en-SG" sz="4800" b="1" dirty="0" smtClean="0">
                <a:solidFill>
                  <a:schemeClr val="accent2">
                    <a:lumMod val="75000"/>
                  </a:schemeClr>
                </a:solidFill>
              </a:rPr>
              <a:t>NARRATION</a:t>
            </a:r>
            <a:endParaRPr lang="en-SG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05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  <p:bldP spid="5" grpId="0" build="p" animBg="1"/>
      <p:bldP spid="6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SG" sz="6600" b="1" dirty="0" smtClean="0">
                <a:solidFill>
                  <a:schemeClr val="accent2">
                    <a:lumMod val="75000"/>
                  </a:schemeClr>
                </a:solidFill>
              </a:rPr>
              <a:t>STUDENT’S SIGHT</a:t>
            </a:r>
            <a:endParaRPr lang="en-SG" sz="6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841" y="1600200"/>
            <a:ext cx="6028318" cy="4525963"/>
          </a:xfrm>
        </p:spPr>
      </p:pic>
    </p:spTree>
    <p:extLst>
      <p:ext uri="{BB962C8B-B14F-4D97-AF65-F5344CB8AC3E}">
        <p14:creationId xmlns:p14="http://schemas.microsoft.com/office/powerpoint/2010/main" val="226055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SG" sz="5400" b="1" dirty="0" smtClean="0">
                <a:solidFill>
                  <a:schemeClr val="accent2">
                    <a:lumMod val="75000"/>
                  </a:schemeClr>
                </a:solidFill>
              </a:rPr>
              <a:t>READ THE FOLLOWING :</a:t>
            </a:r>
            <a:endParaRPr lang="en-SG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8136903" cy="4824536"/>
          </a:xfrm>
        </p:spPr>
      </p:pic>
    </p:spTree>
    <p:extLst>
      <p:ext uri="{BB962C8B-B14F-4D97-AF65-F5344CB8AC3E}">
        <p14:creationId xmlns:p14="http://schemas.microsoft.com/office/powerpoint/2010/main" val="265963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8515351" cy="6480720"/>
          </a:xfrm>
        </p:spPr>
      </p:pic>
    </p:spTree>
    <p:extLst>
      <p:ext uri="{BB962C8B-B14F-4D97-AF65-F5344CB8AC3E}">
        <p14:creationId xmlns:p14="http://schemas.microsoft.com/office/powerpoint/2010/main" val="102441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SG" sz="4800" b="1" dirty="0" smtClean="0">
                <a:solidFill>
                  <a:schemeClr val="accent2">
                    <a:lumMod val="75000"/>
                  </a:schemeClr>
                </a:solidFill>
              </a:rPr>
              <a:t>CHANGING : </a:t>
            </a:r>
            <a:endParaRPr lang="en-SG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8208912" cy="4680519"/>
          </a:xfrm>
        </p:spPr>
      </p:pic>
    </p:spTree>
    <p:extLst>
      <p:ext uri="{BB962C8B-B14F-4D97-AF65-F5344CB8AC3E}">
        <p14:creationId xmlns:p14="http://schemas.microsoft.com/office/powerpoint/2010/main" val="271987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8136904" cy="604867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4719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0648"/>
            <a:ext cx="8856984" cy="626469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3595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8280920" cy="6552728"/>
          </a:xfrm>
        </p:spPr>
      </p:pic>
    </p:spTree>
    <p:extLst>
      <p:ext uri="{BB962C8B-B14F-4D97-AF65-F5344CB8AC3E}">
        <p14:creationId xmlns:p14="http://schemas.microsoft.com/office/powerpoint/2010/main" val="365504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103</Words>
  <Application>Microsoft Office PowerPoint</Application>
  <PresentationFormat>On-screen Show (4:3)</PresentationFormat>
  <Paragraphs>28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INTRODUCTION</vt:lpstr>
      <vt:lpstr>STUDENT’S SIGHT</vt:lpstr>
      <vt:lpstr>READ THE FOLLOWING :</vt:lpstr>
      <vt:lpstr>PowerPoint Presentation</vt:lpstr>
      <vt:lpstr>CHANGING 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 ONE ANOTHER</vt:lpstr>
      <vt:lpstr>HOME WORK</vt:lpstr>
      <vt:lpstr>please submit at the next class</vt:lpstr>
      <vt:lpstr>Thank you all</vt:lpstr>
      <vt:lpstr>SEE YOU SOON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13</cp:revision>
  <dcterms:created xsi:type="dcterms:W3CDTF">2021-06-24T07:00:11Z</dcterms:created>
  <dcterms:modified xsi:type="dcterms:W3CDTF">2021-06-24T13:19:33Z</dcterms:modified>
</cp:coreProperties>
</file>