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361" r:id="rId3"/>
    <p:sldId id="304" r:id="rId4"/>
    <p:sldId id="461" r:id="rId5"/>
    <p:sldId id="452" r:id="rId6"/>
    <p:sldId id="453" r:id="rId7"/>
    <p:sldId id="457" r:id="rId8"/>
    <p:sldId id="454" r:id="rId9"/>
    <p:sldId id="456" r:id="rId10"/>
    <p:sldId id="458" r:id="rId11"/>
    <p:sldId id="459" r:id="rId12"/>
    <p:sldId id="460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basali1976@gmail.com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1091013 h 6858000"/>
              <a:gd name="connsiteX1" fmla="*/ 3695970 w 12192000"/>
              <a:gd name="connsiteY1" fmla="*/ 3429000 h 6858000"/>
              <a:gd name="connsiteX2" fmla="*/ 6096001 w 12192000"/>
              <a:gd name="connsiteY2" fmla="*/ 5766987 h 6858000"/>
              <a:gd name="connsiteX3" fmla="*/ 8496032 w 12192000"/>
              <a:gd name="connsiteY3" fmla="*/ 3429000 h 6858000"/>
              <a:gd name="connsiteX4" fmla="*/ 6096001 w 12192000"/>
              <a:gd name="connsiteY4" fmla="*/ 109101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1091013"/>
                </a:moveTo>
                <a:cubicBezTo>
                  <a:pt x="4770500" y="1091013"/>
                  <a:pt x="3695970" y="2137765"/>
                  <a:pt x="3695970" y="3429000"/>
                </a:cubicBezTo>
                <a:cubicBezTo>
                  <a:pt x="3695970" y="4720235"/>
                  <a:pt x="4770500" y="5766987"/>
                  <a:pt x="6096001" y="5766987"/>
                </a:cubicBezTo>
                <a:cubicBezTo>
                  <a:pt x="7421502" y="5766987"/>
                  <a:pt x="8496032" y="4720235"/>
                  <a:pt x="8496032" y="3429000"/>
                </a:cubicBezTo>
                <a:cubicBezTo>
                  <a:pt x="8496032" y="2137765"/>
                  <a:pt x="7421502" y="1091013"/>
                  <a:pt x="6096001" y="109101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935148 h 6858000"/>
              <a:gd name="connsiteX1" fmla="*/ 3535968 w 12192000"/>
              <a:gd name="connsiteY1" fmla="*/ 3429001 h 6858000"/>
              <a:gd name="connsiteX2" fmla="*/ 6096001 w 12192000"/>
              <a:gd name="connsiteY2" fmla="*/ 5922854 h 6858000"/>
              <a:gd name="connsiteX3" fmla="*/ 8656034 w 12192000"/>
              <a:gd name="connsiteY3" fmla="*/ 3429001 h 6858000"/>
              <a:gd name="connsiteX4" fmla="*/ 6096001 w 12192000"/>
              <a:gd name="connsiteY4" fmla="*/ 93514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935148"/>
                </a:moveTo>
                <a:cubicBezTo>
                  <a:pt x="4682135" y="935148"/>
                  <a:pt x="3535968" y="2051684"/>
                  <a:pt x="3535968" y="3429001"/>
                </a:cubicBezTo>
                <a:cubicBezTo>
                  <a:pt x="3535968" y="4806318"/>
                  <a:pt x="4682135" y="5922854"/>
                  <a:pt x="6096001" y="5922854"/>
                </a:cubicBezTo>
                <a:cubicBezTo>
                  <a:pt x="7509868" y="5922854"/>
                  <a:pt x="8656034" y="4806318"/>
                  <a:pt x="8656034" y="3429001"/>
                </a:cubicBezTo>
                <a:cubicBezTo>
                  <a:pt x="8656034" y="2051684"/>
                  <a:pt x="7509868" y="935148"/>
                  <a:pt x="6096001" y="93514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779282 h 6858000"/>
              <a:gd name="connsiteX1" fmla="*/ 3375966 w 12192000"/>
              <a:gd name="connsiteY1" fmla="*/ 3429001 h 6858000"/>
              <a:gd name="connsiteX2" fmla="*/ 6096001 w 12192000"/>
              <a:gd name="connsiteY2" fmla="*/ 6078720 h 6858000"/>
              <a:gd name="connsiteX3" fmla="*/ 8816036 w 12192000"/>
              <a:gd name="connsiteY3" fmla="*/ 3429001 h 6858000"/>
              <a:gd name="connsiteX4" fmla="*/ 6096001 w 12192000"/>
              <a:gd name="connsiteY4" fmla="*/ 7792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779282"/>
                </a:moveTo>
                <a:cubicBezTo>
                  <a:pt x="4593767" y="779282"/>
                  <a:pt x="3375966" y="1965602"/>
                  <a:pt x="3375966" y="3429001"/>
                </a:cubicBezTo>
                <a:cubicBezTo>
                  <a:pt x="3375966" y="4892400"/>
                  <a:pt x="4593767" y="6078720"/>
                  <a:pt x="6096001" y="6078720"/>
                </a:cubicBezTo>
                <a:cubicBezTo>
                  <a:pt x="7598235" y="6078720"/>
                  <a:pt x="8816036" y="4892400"/>
                  <a:pt x="8816036" y="3429001"/>
                </a:cubicBezTo>
                <a:cubicBezTo>
                  <a:pt x="8816036" y="1965602"/>
                  <a:pt x="7598235" y="779282"/>
                  <a:pt x="6096001" y="77928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623416 h 6858000"/>
              <a:gd name="connsiteX1" fmla="*/ 3215964 w 12192000"/>
              <a:gd name="connsiteY1" fmla="*/ 3429000 h 6858000"/>
              <a:gd name="connsiteX2" fmla="*/ 6096001 w 12192000"/>
              <a:gd name="connsiteY2" fmla="*/ 6234584 h 6858000"/>
              <a:gd name="connsiteX3" fmla="*/ 8976038 w 12192000"/>
              <a:gd name="connsiteY3" fmla="*/ 3429000 h 6858000"/>
              <a:gd name="connsiteX4" fmla="*/ 6096001 w 12192000"/>
              <a:gd name="connsiteY4" fmla="*/ 62341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623416"/>
                </a:moveTo>
                <a:cubicBezTo>
                  <a:pt x="4505400" y="623416"/>
                  <a:pt x="3215964" y="1879519"/>
                  <a:pt x="3215964" y="3429000"/>
                </a:cubicBezTo>
                <a:cubicBezTo>
                  <a:pt x="3215964" y="4978481"/>
                  <a:pt x="4505400" y="6234584"/>
                  <a:pt x="6096001" y="6234584"/>
                </a:cubicBezTo>
                <a:cubicBezTo>
                  <a:pt x="7686602" y="6234584"/>
                  <a:pt x="8976038" y="4978481"/>
                  <a:pt x="8976038" y="3429000"/>
                </a:cubicBezTo>
                <a:cubicBezTo>
                  <a:pt x="8976038" y="1879519"/>
                  <a:pt x="7686602" y="623416"/>
                  <a:pt x="6096001" y="62341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467550 h 6858000"/>
              <a:gd name="connsiteX1" fmla="*/ 3055962 w 12192000"/>
              <a:gd name="connsiteY1" fmla="*/ 3429000 h 6858000"/>
              <a:gd name="connsiteX2" fmla="*/ 6096001 w 12192000"/>
              <a:gd name="connsiteY2" fmla="*/ 6390450 h 6858000"/>
              <a:gd name="connsiteX3" fmla="*/ 9136040 w 12192000"/>
              <a:gd name="connsiteY3" fmla="*/ 3429000 h 6858000"/>
              <a:gd name="connsiteX4" fmla="*/ 6096001 w 12192000"/>
              <a:gd name="connsiteY4" fmla="*/ 46755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467550"/>
                </a:moveTo>
                <a:cubicBezTo>
                  <a:pt x="4417034" y="467550"/>
                  <a:pt x="3055962" y="1793436"/>
                  <a:pt x="3055962" y="3429000"/>
                </a:cubicBezTo>
                <a:cubicBezTo>
                  <a:pt x="3055962" y="5064564"/>
                  <a:pt x="4417034" y="6390450"/>
                  <a:pt x="6096001" y="6390450"/>
                </a:cubicBezTo>
                <a:cubicBezTo>
                  <a:pt x="7774968" y="6390450"/>
                  <a:pt x="9136040" y="5064564"/>
                  <a:pt x="9136040" y="3429000"/>
                </a:cubicBezTo>
                <a:cubicBezTo>
                  <a:pt x="9136040" y="1793436"/>
                  <a:pt x="7774968" y="467550"/>
                  <a:pt x="6096001" y="4675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2333625" y="1952625"/>
            <a:ext cx="7524750" cy="2952750"/>
          </a:xfrm>
          <a:prstGeom prst="frame">
            <a:avLst>
              <a:gd name="adj1" fmla="val 2178"/>
            </a:avLst>
          </a:prstGeom>
          <a:solidFill>
            <a:srgbClr val="912B56"/>
          </a:solidFill>
          <a:ln>
            <a:solidFill>
              <a:srgbClr val="912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3297" y="2118552"/>
            <a:ext cx="7756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E801A7-85BA-D548-9B81-A3C7EFF3EB70}"/>
              </a:ext>
            </a:extLst>
          </p:cNvPr>
          <p:cNvSpPr/>
          <p:nvPr/>
        </p:nvSpPr>
        <p:spPr>
          <a:xfrm>
            <a:off x="1090415" y="0"/>
            <a:ext cx="95284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On-line  Class</a:t>
            </a:r>
            <a:endParaRPr lang="en-US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FB457-29B0-6E43-A1C1-FF15DC513077}"/>
              </a:ext>
            </a:extLst>
          </p:cNvPr>
          <p:cNvSpPr/>
          <p:nvPr/>
        </p:nvSpPr>
        <p:spPr>
          <a:xfrm>
            <a:off x="429030" y="4819859"/>
            <a:ext cx="1085125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G,T Degree College</a:t>
            </a:r>
          </a:p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Kotchandpur Jhenaidah.</a:t>
            </a:r>
          </a:p>
        </p:txBody>
      </p:sp>
    </p:spTree>
    <p:extLst>
      <p:ext uri="{BB962C8B-B14F-4D97-AF65-F5344CB8AC3E}">
        <p14:creationId xmlns:p14="http://schemas.microsoft.com/office/powerpoint/2010/main" val="2556823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25A51-B659-C348-9EA9-BBA207E8947D}"/>
              </a:ext>
            </a:extLst>
          </p:cNvPr>
          <p:cNvSpPr txBox="1"/>
          <p:nvPr/>
        </p:nvSpPr>
        <p:spPr>
          <a:xfrm>
            <a:off x="222250" y="712308"/>
            <a:ext cx="1196895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◾গ্রামীণফোন</a:t>
            </a:r>
            <a:endParaRPr lang="as-IN" sz="4000" b="0" i="0">
              <a:solidFill>
                <a:srgbClr val="2C2525"/>
              </a:solidFill>
              <a:effectLst/>
              <a:latin typeface="Baloo Da 2"/>
            </a:endParaRPr>
          </a:p>
          <a:p>
            <a:pPr algn="l"/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বাংলাদেশের সবচেয়ে বড় মোবাইলফোন অপারেটর কোম্পানি গ্রামীণফোন </a:t>
            </a:r>
            <a:r>
              <a:rPr lang="en-US" sz="4000" b="0" i="0">
                <a:solidFill>
                  <a:srgbClr val="2C2525"/>
                </a:solidFill>
                <a:effectLst/>
                <a:latin typeface="Baloo Da 2"/>
              </a:rPr>
              <a:t>CSR 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এর আওতায় বিভিন্ন প্রতিষ্ঠানের সাথে মিলে সমাজের মানুষদের জন্য কাজ করে চলেছে ।</a:t>
            </a:r>
            <a:r>
              <a:rPr lang="en-US" sz="4000" b="0" i="0">
                <a:solidFill>
                  <a:srgbClr val="2C2525"/>
                </a:solidFill>
                <a:effectLst/>
                <a:latin typeface="Baloo Da 2"/>
              </a:rPr>
              <a:t> 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জনসচেতনতা সৃষ্টি , সরকারের টীকা দান কর্মসূচিতে সহায়তা দান , টেলিচর্ম চিকিৎসা সহায়তা প্রদান , বিশুদ্ধ পানি সরবরাহ সেবা ইত্যাদি সমাজ সেবামূলক কাজের মাধ্যমে প্রতিষ্ঠানটি </a:t>
            </a:r>
            <a:r>
              <a:rPr lang="en-US" sz="4000" b="0" i="0">
                <a:solidFill>
                  <a:srgbClr val="2C2525"/>
                </a:solidFill>
                <a:effectLst/>
                <a:latin typeface="Baloo Da 2"/>
              </a:rPr>
              <a:t>CSR 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এর ক্ষেত্রে এগিয়ে ।২০০৭ সাল থেকে প্রতিষ্ঠানটি বিশ্বস্বাস্থ্য সংস্থার সাথে মিলে শিশুদের পোলিও খাওয়ানোর ও টীকা দানের কর্মসূচিতে কাজ করে।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99661-FA89-3E4C-847E-797ECEC2732D}"/>
              </a:ext>
            </a:extLst>
          </p:cNvPr>
          <p:cNvSpPr/>
          <p:nvPr/>
        </p:nvSpPr>
        <p:spPr>
          <a:xfrm>
            <a:off x="-111043" y="94544"/>
            <a:ext cx="12414083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সামাজিক দায়বদ্ধতার অংশ হিসেবে বিভিন্ন </a:t>
            </a:r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</a:t>
            </a:r>
            <a:r>
              <a:rPr lang="as-IN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বসায় প্রতিষ্টানের গৃহীত কার্যক্রম</a:t>
            </a:r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6241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48F0C-D014-144A-9428-513DE625CCF6}"/>
              </a:ext>
            </a:extLst>
          </p:cNvPr>
          <p:cNvSpPr txBox="1"/>
          <p:nvPr/>
        </p:nvSpPr>
        <p:spPr>
          <a:xfrm>
            <a:off x="204106" y="712308"/>
            <a:ext cx="1177017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3600" b="1" i="0">
                <a:solidFill>
                  <a:srgbClr val="2C2525"/>
                </a:solidFill>
                <a:effectLst/>
                <a:latin typeface="Baloo Da 2"/>
              </a:rPr>
              <a:t>◾আকিজগ্রুপ</a:t>
            </a:r>
            <a:endParaRPr lang="as-IN" sz="3600" b="0" i="0">
              <a:solidFill>
                <a:srgbClr val="2C2525"/>
              </a:solidFill>
              <a:effectLst/>
              <a:latin typeface="Baloo Da 2"/>
            </a:endParaRPr>
          </a:p>
          <a:p>
            <a:pPr algn="l"/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বাংলাদেশের স্বনামধন্য উদ্যোক্তা মরহুম আকিজউদ্দিন প্রতিষ্ঠিত আকিজগ্রুপ বাংলাদেশের একটা অন্যতম শিল্পগ্রুপ হিসেবে পরিচিত ।২০১২ সালের ডিসেম্বর পর্যন্ত ২০ টির বেশি সমাজ সেবামূলক কাজের সাথে আকিজগ্রুপ জড়িত আছে । তাদের প্রতিষ্ঠিত কিছু ফাউন্ডেশন হচ্ছে , আদ – দ্বীন উইমেন্স মেডিক্যাল কলেজ , ঢাকায় ফাতেমা নার্সিং ইন্সটিটিউট , কুষ্টিয়ায় সফিনা নার্সিং ইন্সটিটিউট , ঢাকায় আদ – দ্বীন মেডিক্যাল কলেজ হাসপাতাল , যশোরে আদ-দ্বীন মেডিক্যাল কলেজ হাসপাতাল ইত্যাদি ।</a:t>
            </a:r>
            <a:b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এছাড়াও স্কুল ফাউন্ডেশন , এতিমখানা , বিভিন্ন শিক্ষামূলক প্রতিষ্ঠান রয়েছে 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046319-BD07-344F-804C-7D8D830FF294}"/>
              </a:ext>
            </a:extLst>
          </p:cNvPr>
          <p:cNvSpPr/>
          <p:nvPr/>
        </p:nvSpPr>
        <p:spPr>
          <a:xfrm>
            <a:off x="-111043" y="94544"/>
            <a:ext cx="12414083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সামাজিক দায়বদ্ধতার অংশ হিসেবে বিভিন্ন </a:t>
            </a:r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</a:t>
            </a:r>
            <a:r>
              <a:rPr lang="as-IN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বসায় প্রতিষ্টানের গৃহীত কার্যক্রম</a:t>
            </a:r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4F29B-799F-B342-9B6F-2C4DB2599AEF}"/>
              </a:ext>
            </a:extLst>
          </p:cNvPr>
          <p:cNvSpPr txBox="1"/>
          <p:nvPr/>
        </p:nvSpPr>
        <p:spPr>
          <a:xfrm>
            <a:off x="258536" y="1256594"/>
            <a:ext cx="1196895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◾গেটস ফাউন্ডেশন /বিলএন্ড মেলিন্দা গেটস ফাউন্ডেশন</a:t>
            </a:r>
            <a:endParaRPr lang="as-IN" sz="4400" b="0" i="0">
              <a:solidFill>
                <a:srgbClr val="2C2525"/>
              </a:solidFill>
              <a:effectLst/>
              <a:latin typeface="Baloo Da 2"/>
            </a:endParaRPr>
          </a:p>
          <a:p>
            <a:pPr algn="l"/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১৯৯৪সালে প্রতিষ্ঠিত গেটস ফাউন্ডেশন বিশ্বের সবচেয়ে বড় ও স্বচ্ছতার সাথে পরিচালিত প্রাইভেট ফাউন্ডেশন</a:t>
            </a:r>
            <a:r>
              <a:rPr lang="en-US" sz="4400" b="0" i="0">
                <a:solidFill>
                  <a:srgbClr val="2C2525"/>
                </a:solidFill>
                <a:effectLst/>
                <a:latin typeface="Baloo Da 2"/>
              </a:rPr>
              <a:t>।</a:t>
            </a:r>
            <a:b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প্রতিষ্ঠানটি ৩টি প্রধান খাত হলো-</a:t>
            </a:r>
            <a:b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১. </a:t>
            </a: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বৈশ্বিক স্বাস্থ্য কর্মসূচি</a:t>
            </a:r>
            <a:b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২.</a:t>
            </a: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বৈশ্বিক উন্নয়ন কর্মসূচি</a:t>
            </a:r>
            <a:b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৩. </a:t>
            </a: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যুক্তরাষ্ট্র ভিত্তিক কর্মসূচি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4539A-AC4E-8A4A-9580-DEB81A54AC1A}"/>
              </a:ext>
            </a:extLst>
          </p:cNvPr>
          <p:cNvSpPr/>
          <p:nvPr/>
        </p:nvSpPr>
        <p:spPr>
          <a:xfrm>
            <a:off x="-111043" y="94544"/>
            <a:ext cx="12414083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সামাজিক দায়বদ্ধতার অংশ হিসেবে বিভিন্ন </a:t>
            </a:r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</a:t>
            </a:r>
            <a:r>
              <a:rPr lang="as-IN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বসায় প্রতিষ্টানের গৃহীত কার্যক্রম</a:t>
            </a:r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559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8" y="0"/>
            <a:ext cx="2678906" cy="5107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6011" y="79064"/>
            <a:ext cx="2596223" cy="5107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734207"/>
            <a:ext cx="11430000" cy="19460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32267" cy="4595611"/>
            <a:chOff x="1633058" y="1828800"/>
            <a:chExt cx="1634418" cy="4901984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11913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595611"/>
            <a:chOff x="1633058" y="1828800"/>
            <a:chExt cx="1600200" cy="4901984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89938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sp>
        <p:nvSpPr>
          <p:cNvPr id="74" name="Frame 73">
            <a:extLst>
              <a:ext uri="{FF2B5EF4-FFF2-40B4-BE49-F238E27FC236}">
                <a16:creationId xmlns:a16="http://schemas.microsoft.com/office/drawing/2014/main" id="{397CB00D-4609-614F-B926-3F22A703AD3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19D5A4E-2004-4436-A339-C48DE2205AC1}"/>
              </a:ext>
            </a:extLst>
          </p:cNvPr>
          <p:cNvGrpSpPr/>
          <p:nvPr/>
        </p:nvGrpSpPr>
        <p:grpSpPr>
          <a:xfrm>
            <a:off x="161925" y="79375"/>
            <a:ext cx="475472" cy="478261"/>
            <a:chOff x="2804160" y="137160"/>
            <a:chExt cx="6583680" cy="658368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BB8145-530C-4B79-9A48-2E2275815D4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AE8ECB-698F-4358-B83E-52885940D22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7ACA8C-25BF-4509-A7B6-7F73E34DC3D9}"/>
              </a:ext>
            </a:extLst>
          </p:cNvPr>
          <p:cNvGrpSpPr/>
          <p:nvPr/>
        </p:nvGrpSpPr>
        <p:grpSpPr>
          <a:xfrm rot="18047685">
            <a:off x="-32900" y="-92722"/>
            <a:ext cx="870108" cy="833267"/>
            <a:chOff x="2895600" y="228600"/>
            <a:chExt cx="6400800" cy="6400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7E30A40-CC3A-46C1-9B51-2C6A14725BF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03002FC-D42A-4D6F-B339-7E6194975CF1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6" name="Flowchart: Merge 25">
                  <a:extLst>
                    <a:ext uri="{FF2B5EF4-FFF2-40B4-BE49-F238E27FC236}">
                      <a16:creationId xmlns:a16="http://schemas.microsoft.com/office/drawing/2014/main" id="{5DC33D26-14C5-4FCA-87E5-EA04863360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Merge 26">
                  <a:extLst>
                    <a:ext uri="{FF2B5EF4-FFF2-40B4-BE49-F238E27FC236}">
                      <a16:creationId xmlns:a16="http://schemas.microsoft.com/office/drawing/2014/main" id="{49B0111C-4422-43C0-8A8D-0C72C41806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BD6C0FE-D4EB-4355-8068-8D6CE357923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E6F450C-5B99-435A-8C5B-20883B4BEC0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850A1F78-F5DE-45E9-8063-C99ED267C4B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7AAE8A-5DAB-462C-8423-7F0D6A1DEA7D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E6ABB9-A52A-4C8D-9A73-5B0C4CF5BA17}"/>
              </a:ext>
            </a:extLst>
          </p:cNvPr>
          <p:cNvGrpSpPr/>
          <p:nvPr/>
        </p:nvGrpSpPr>
        <p:grpSpPr>
          <a:xfrm>
            <a:off x="657225" y="79375"/>
            <a:ext cx="475472" cy="478261"/>
            <a:chOff x="2804160" y="137160"/>
            <a:chExt cx="6583680" cy="658368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9E17A0-6FA0-44F4-8AF7-685BEB2782A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030032-9DB8-4A20-BD06-D141EA3FE2A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F1B1D3-BD13-4B5D-A9D8-5DCC14D15786}"/>
              </a:ext>
            </a:extLst>
          </p:cNvPr>
          <p:cNvGrpSpPr/>
          <p:nvPr/>
        </p:nvGrpSpPr>
        <p:grpSpPr>
          <a:xfrm rot="18047685">
            <a:off x="462400" y="-92722"/>
            <a:ext cx="870108" cy="833267"/>
            <a:chOff x="2895600" y="228600"/>
            <a:chExt cx="6400800" cy="6400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FA9F91B-31F1-48D4-8445-9B572F3B95E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0150E42-3C8F-4913-9CC1-16EC25805E5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8" name="Flowchart: Merge 37">
                  <a:extLst>
                    <a:ext uri="{FF2B5EF4-FFF2-40B4-BE49-F238E27FC236}">
                      <a16:creationId xmlns:a16="http://schemas.microsoft.com/office/drawing/2014/main" id="{9E9CAB6E-9CD2-4A6B-9D58-9065539F3AE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Merge 38">
                  <a:extLst>
                    <a:ext uri="{FF2B5EF4-FFF2-40B4-BE49-F238E27FC236}">
                      <a16:creationId xmlns:a16="http://schemas.microsoft.com/office/drawing/2014/main" id="{C4F4842B-44EE-43F7-892A-E418DD10269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4FF8F2A-E63A-43DE-BB28-FC1891C1D2E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B6AA9D0-E3EE-418A-8F35-8C5CBC73801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A830E26-ADC5-45F9-A206-17B5225C48A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ADA9CE-A965-4530-A931-420103B2845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FB7F41-1D44-42ED-B457-E235FFFC228F}"/>
              </a:ext>
            </a:extLst>
          </p:cNvPr>
          <p:cNvGrpSpPr/>
          <p:nvPr/>
        </p:nvGrpSpPr>
        <p:grpSpPr>
          <a:xfrm>
            <a:off x="1152525" y="79375"/>
            <a:ext cx="475472" cy="478261"/>
            <a:chOff x="2804160" y="137160"/>
            <a:chExt cx="6583680" cy="65836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D334E5-A860-4F51-8C49-102A75E0032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9E9C64E-1D80-406F-95A2-B4125543237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8C5546-37F0-43AF-A5A7-3409863B3F3E}"/>
              </a:ext>
            </a:extLst>
          </p:cNvPr>
          <p:cNvGrpSpPr/>
          <p:nvPr/>
        </p:nvGrpSpPr>
        <p:grpSpPr>
          <a:xfrm rot="18047685">
            <a:off x="957700" y="-92722"/>
            <a:ext cx="870108" cy="833267"/>
            <a:chOff x="2895600" y="228600"/>
            <a:chExt cx="6400800" cy="64008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50C5DB-50DE-4DC2-B85A-C1584B30237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FC873B-C1DC-4B23-8CDB-5124CF215BB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0" name="Flowchart: Merge 49">
                  <a:extLst>
                    <a:ext uri="{FF2B5EF4-FFF2-40B4-BE49-F238E27FC236}">
                      <a16:creationId xmlns:a16="http://schemas.microsoft.com/office/drawing/2014/main" id="{873D757B-A9D5-4072-A58A-D0A735B8479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lowchart: Merge 50">
                  <a:extLst>
                    <a:ext uri="{FF2B5EF4-FFF2-40B4-BE49-F238E27FC236}">
                      <a16:creationId xmlns:a16="http://schemas.microsoft.com/office/drawing/2014/main" id="{CBBBA9D3-112E-4166-AF72-F9C8D363D7F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45C61B5-461E-4F03-8470-2E92A084864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F6F91F9-C4D5-4879-9F25-DE61C8DA37F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51BBA2E-2DC6-4AEF-94B8-7E4B227B427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E602C02-5618-4471-BEDA-7D0BB14A818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CA3B1B-AFDF-4570-8DAA-FA66F88E9D2F}"/>
              </a:ext>
            </a:extLst>
          </p:cNvPr>
          <p:cNvGrpSpPr/>
          <p:nvPr/>
        </p:nvGrpSpPr>
        <p:grpSpPr>
          <a:xfrm>
            <a:off x="1647825" y="79375"/>
            <a:ext cx="475472" cy="478261"/>
            <a:chOff x="2804160" y="137160"/>
            <a:chExt cx="6583680" cy="658368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3AD9F6-A97C-4043-9C4D-FBC6F064696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0FDDE5C-C5AC-4653-BA99-C4A71198380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F7DB69B-D5C6-409B-A074-C9203E375186}"/>
              </a:ext>
            </a:extLst>
          </p:cNvPr>
          <p:cNvGrpSpPr/>
          <p:nvPr/>
        </p:nvGrpSpPr>
        <p:grpSpPr>
          <a:xfrm rot="18047685">
            <a:off x="1453000" y="-92722"/>
            <a:ext cx="870108" cy="833267"/>
            <a:chOff x="2895600" y="228600"/>
            <a:chExt cx="6400800" cy="64008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5BB343-CE8F-4AF3-8A5C-26B11916616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45E266E-119A-45AD-84A3-F28C823F2AB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2" name="Flowchart: Merge 61">
                  <a:extLst>
                    <a:ext uri="{FF2B5EF4-FFF2-40B4-BE49-F238E27FC236}">
                      <a16:creationId xmlns:a16="http://schemas.microsoft.com/office/drawing/2014/main" id="{73B5CEE5-EA0B-4DF5-930E-E00FE4134DA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lowchart: Merge 62">
                  <a:extLst>
                    <a:ext uri="{FF2B5EF4-FFF2-40B4-BE49-F238E27FC236}">
                      <a16:creationId xmlns:a16="http://schemas.microsoft.com/office/drawing/2014/main" id="{5090CE32-9F1A-465D-972D-FF418D31D84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3F7B561-F716-4CA5-8DAA-9331A1B4751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BD06684-FD7A-4A88-AC6D-9E220DC577B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BC7D6DE-3306-4EB6-A1AD-2C93FD2EA0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73112A0-4075-417F-AA02-D6865EA547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DF5308D-D4E7-4FA8-BCF0-790CAD23766B}"/>
              </a:ext>
            </a:extLst>
          </p:cNvPr>
          <p:cNvGrpSpPr/>
          <p:nvPr/>
        </p:nvGrpSpPr>
        <p:grpSpPr>
          <a:xfrm>
            <a:off x="2143125" y="79375"/>
            <a:ext cx="475472" cy="478261"/>
            <a:chOff x="2804160" y="137160"/>
            <a:chExt cx="6583680" cy="658368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25B7DB-A99A-448A-B353-0F6D44575CF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0DF5661-2FA0-47D3-9F42-CC13ACA9D2B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8104E5-9898-45DB-9044-FC83F627650B}"/>
              </a:ext>
            </a:extLst>
          </p:cNvPr>
          <p:cNvGrpSpPr/>
          <p:nvPr/>
        </p:nvGrpSpPr>
        <p:grpSpPr>
          <a:xfrm rot="18047685">
            <a:off x="1948300" y="-92722"/>
            <a:ext cx="870108" cy="833267"/>
            <a:chOff x="2895600" y="228600"/>
            <a:chExt cx="6400800" cy="6400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753626F-84B8-4B16-9630-227F2C57C4B8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C87DF8C-09FA-4607-B471-BFCEC743D25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4" name="Flowchart: Merge 73">
                  <a:extLst>
                    <a:ext uri="{FF2B5EF4-FFF2-40B4-BE49-F238E27FC236}">
                      <a16:creationId xmlns:a16="http://schemas.microsoft.com/office/drawing/2014/main" id="{0DBF2EC6-9AC6-4F9F-90EC-915A1FDE4D4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lowchart: Merge 74">
                  <a:extLst>
                    <a:ext uri="{FF2B5EF4-FFF2-40B4-BE49-F238E27FC236}">
                      <a16:creationId xmlns:a16="http://schemas.microsoft.com/office/drawing/2014/main" id="{9826A98F-DF1D-44DE-8A4B-1C4C49856EA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9B5471-DBC4-4033-A7BD-952EB5836DA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90180D5-0C17-4300-BE27-372A74D6B0D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570E581-4C9D-490C-801F-CE10CA536A7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4D2C104-8DAE-47FC-93BB-D371795937C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1E3CBDF-0668-4853-9922-FCD4FB99CBDC}"/>
              </a:ext>
            </a:extLst>
          </p:cNvPr>
          <p:cNvGrpSpPr/>
          <p:nvPr/>
        </p:nvGrpSpPr>
        <p:grpSpPr>
          <a:xfrm>
            <a:off x="2638425" y="79375"/>
            <a:ext cx="475472" cy="478261"/>
            <a:chOff x="2804160" y="137160"/>
            <a:chExt cx="6583680" cy="658368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14FA51-73C4-468B-B2FB-CF41D46B8B5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A428BC-974E-42F4-8D68-405A906A543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FB2F90-1595-4763-AFFC-486C18D98F88}"/>
              </a:ext>
            </a:extLst>
          </p:cNvPr>
          <p:cNvGrpSpPr/>
          <p:nvPr/>
        </p:nvGrpSpPr>
        <p:grpSpPr>
          <a:xfrm rot="18047685">
            <a:off x="2443600" y="-92722"/>
            <a:ext cx="870108" cy="833267"/>
            <a:chOff x="2895600" y="228600"/>
            <a:chExt cx="6400800" cy="640080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8B9A906-6BDF-4861-B54B-2CBA06B21B6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42784C1-F413-42B5-9D04-6FCD029A5DE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6" name="Flowchart: Merge 85">
                  <a:extLst>
                    <a:ext uri="{FF2B5EF4-FFF2-40B4-BE49-F238E27FC236}">
                      <a16:creationId xmlns:a16="http://schemas.microsoft.com/office/drawing/2014/main" id="{D662FBED-FE76-48EB-85D6-30E2ABA3F74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Merge 86">
                  <a:extLst>
                    <a:ext uri="{FF2B5EF4-FFF2-40B4-BE49-F238E27FC236}">
                      <a16:creationId xmlns:a16="http://schemas.microsoft.com/office/drawing/2014/main" id="{ACE678D0-877F-48E6-80BE-1427C746881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B9C4D37-3F0C-426E-A97E-C36ACFF730C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438E007-827A-4380-801E-B0B50A124FF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D20BAF25-C69E-4C8A-8F08-555670E6CE3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2341083-F89A-4E5C-8DEF-A4CB209E19D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8191318-6CB2-403E-9F73-A9220E899CE6}"/>
              </a:ext>
            </a:extLst>
          </p:cNvPr>
          <p:cNvGrpSpPr/>
          <p:nvPr/>
        </p:nvGrpSpPr>
        <p:grpSpPr>
          <a:xfrm>
            <a:off x="3133725" y="79375"/>
            <a:ext cx="475472" cy="478261"/>
            <a:chOff x="2804160" y="137160"/>
            <a:chExt cx="6583680" cy="658368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13DB236-C986-49E0-ACE1-E9D82FBFE57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3FA7629-A3DE-4C92-9C4A-4751B487FE8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009C1B0-1466-4C89-BE85-C3109777F838}"/>
              </a:ext>
            </a:extLst>
          </p:cNvPr>
          <p:cNvGrpSpPr/>
          <p:nvPr/>
        </p:nvGrpSpPr>
        <p:grpSpPr>
          <a:xfrm rot="18047685">
            <a:off x="2938900" y="-92722"/>
            <a:ext cx="870108" cy="833267"/>
            <a:chOff x="2895600" y="228600"/>
            <a:chExt cx="6400800" cy="640080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55A81BC-7307-479D-B59F-E42EFF58281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3676ACD-8C34-4628-B05D-43955D74F27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98" name="Flowchart: Merge 97">
                  <a:extLst>
                    <a:ext uri="{FF2B5EF4-FFF2-40B4-BE49-F238E27FC236}">
                      <a16:creationId xmlns:a16="http://schemas.microsoft.com/office/drawing/2014/main" id="{3CCB7BED-94B5-4CBC-A8F9-4416FE38C6E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lowchart: Merge 98">
                  <a:extLst>
                    <a:ext uri="{FF2B5EF4-FFF2-40B4-BE49-F238E27FC236}">
                      <a16:creationId xmlns:a16="http://schemas.microsoft.com/office/drawing/2014/main" id="{3640C164-9AFC-475A-BEBC-C73F3E0699E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A9030D27-7DB2-4FCA-B7DA-661CF78B453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FF9E077B-C65E-4A08-8042-67BB47102C9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3593297-6456-4CFE-99F6-38E3ABD9FE5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A2A80B7-ED3A-468B-8DBB-117EE1E7AA9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16B726F-9B2D-4A61-9714-533837631987}"/>
              </a:ext>
            </a:extLst>
          </p:cNvPr>
          <p:cNvGrpSpPr/>
          <p:nvPr/>
        </p:nvGrpSpPr>
        <p:grpSpPr>
          <a:xfrm>
            <a:off x="3629025" y="79375"/>
            <a:ext cx="475472" cy="478261"/>
            <a:chOff x="2804160" y="137160"/>
            <a:chExt cx="6583680" cy="658368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270B562-974A-4D67-A336-FC4089123A6F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A02153A-8BBE-43E5-A28C-509735F01F3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A0E08B-FBD4-4F67-A3B2-EB370B060223}"/>
              </a:ext>
            </a:extLst>
          </p:cNvPr>
          <p:cNvGrpSpPr/>
          <p:nvPr/>
        </p:nvGrpSpPr>
        <p:grpSpPr>
          <a:xfrm rot="18047685">
            <a:off x="3434200" y="-92722"/>
            <a:ext cx="870108" cy="833267"/>
            <a:chOff x="2895600" y="228600"/>
            <a:chExt cx="6400800" cy="64008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4134D0D-20F0-4BC2-ADE6-C93A85AF13F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372CCB4-4F40-424D-AA18-DEE7F3725FE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10" name="Flowchart: Merge 109">
                  <a:extLst>
                    <a:ext uri="{FF2B5EF4-FFF2-40B4-BE49-F238E27FC236}">
                      <a16:creationId xmlns:a16="http://schemas.microsoft.com/office/drawing/2014/main" id="{73E170E0-D7B4-4D71-9D7C-8FA821A292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Merge 110">
                  <a:extLst>
                    <a:ext uri="{FF2B5EF4-FFF2-40B4-BE49-F238E27FC236}">
                      <a16:creationId xmlns:a16="http://schemas.microsoft.com/office/drawing/2014/main" id="{E60B5E2A-966D-4F2F-A374-59D45E6D202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2BA8D52-30CE-416F-9B26-AF22E44BBFC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B21789EC-51AB-48BF-878B-78C3FD51A85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4ECC3754-E787-4CB5-B54E-54C138D45CA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CB0DD28-F3D6-4011-8470-6971F7370B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CFE998C-F45E-48A3-AF27-BA4DFB925A9A}"/>
              </a:ext>
            </a:extLst>
          </p:cNvPr>
          <p:cNvGrpSpPr/>
          <p:nvPr/>
        </p:nvGrpSpPr>
        <p:grpSpPr>
          <a:xfrm>
            <a:off x="4124325" y="79375"/>
            <a:ext cx="475472" cy="478261"/>
            <a:chOff x="2804160" y="137160"/>
            <a:chExt cx="6583680" cy="6583680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36C1A6F-D59B-49A3-A8B7-F385C4D85AB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B13B554-269B-445F-9357-160B4BD8422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80D2468-82AF-4DDA-B820-5337A4BCDBD3}"/>
              </a:ext>
            </a:extLst>
          </p:cNvPr>
          <p:cNvGrpSpPr/>
          <p:nvPr/>
        </p:nvGrpSpPr>
        <p:grpSpPr>
          <a:xfrm>
            <a:off x="4619625" y="79375"/>
            <a:ext cx="475472" cy="478261"/>
            <a:chOff x="2804160" y="137160"/>
            <a:chExt cx="6583680" cy="6583680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BFD657F-6876-4922-9DBA-F933AD9D7E2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3BD8195-E788-4C66-AAD8-013F7B673DC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D5FA47B-A911-4DCE-B5D6-1426C2CA0EBE}"/>
              </a:ext>
            </a:extLst>
          </p:cNvPr>
          <p:cNvGrpSpPr/>
          <p:nvPr/>
        </p:nvGrpSpPr>
        <p:grpSpPr>
          <a:xfrm rot="18047685">
            <a:off x="4424800" y="-92722"/>
            <a:ext cx="870108" cy="833267"/>
            <a:chOff x="2895600" y="228600"/>
            <a:chExt cx="6400800" cy="64008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2CCF3C6-A37C-4F82-ABB4-7365DDD4C18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1FAC8D35-3CE0-4ECA-B860-39DF884DFB1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34" name="Flowchart: Merge 133">
                  <a:extLst>
                    <a:ext uri="{FF2B5EF4-FFF2-40B4-BE49-F238E27FC236}">
                      <a16:creationId xmlns:a16="http://schemas.microsoft.com/office/drawing/2014/main" id="{52521AB3-6362-4C13-AD73-7EF0C70070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Merge 134">
                  <a:extLst>
                    <a:ext uri="{FF2B5EF4-FFF2-40B4-BE49-F238E27FC236}">
                      <a16:creationId xmlns:a16="http://schemas.microsoft.com/office/drawing/2014/main" id="{3479AE31-9137-41F3-8709-B72536D4EA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C2D927A8-A2E1-4F0D-BFA8-742B58959EE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777420C1-7CA4-433B-89A5-1B9E0F0302E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AC31D242-09A5-4D3F-8B22-8958DC2D1D48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E86BEB3-EE2D-41D7-BFBC-98CB2C9459F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FAB29E2-D14D-4CE5-A9E2-3F016F3D41C1}"/>
              </a:ext>
            </a:extLst>
          </p:cNvPr>
          <p:cNvGrpSpPr/>
          <p:nvPr/>
        </p:nvGrpSpPr>
        <p:grpSpPr>
          <a:xfrm>
            <a:off x="5114925" y="79375"/>
            <a:ext cx="475472" cy="478261"/>
            <a:chOff x="2804160" y="137160"/>
            <a:chExt cx="6583680" cy="6583680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BD80D2E-069F-49FE-9C04-8E28F766D5F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DE3DC01-15E1-47E5-8E24-1A3C4F95A02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7306F67-BB2D-47D4-A923-4D08DD63F046}"/>
              </a:ext>
            </a:extLst>
          </p:cNvPr>
          <p:cNvGrpSpPr/>
          <p:nvPr/>
        </p:nvGrpSpPr>
        <p:grpSpPr>
          <a:xfrm rot="18047685">
            <a:off x="4920100" y="-92722"/>
            <a:ext cx="870108" cy="833267"/>
            <a:chOff x="2895600" y="228600"/>
            <a:chExt cx="6400800" cy="640080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56F2823-F5DF-4B09-A547-18A421E6B1A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9D0FA679-0B2B-4DD7-A64C-0E8A9F3F488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46" name="Flowchart: Merge 145">
                  <a:extLst>
                    <a:ext uri="{FF2B5EF4-FFF2-40B4-BE49-F238E27FC236}">
                      <a16:creationId xmlns:a16="http://schemas.microsoft.com/office/drawing/2014/main" id="{74049065-CB08-457C-94FB-0A70EB25CEC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Merge 146">
                  <a:extLst>
                    <a:ext uri="{FF2B5EF4-FFF2-40B4-BE49-F238E27FC236}">
                      <a16:creationId xmlns:a16="http://schemas.microsoft.com/office/drawing/2014/main" id="{DB3C7368-BEE8-432C-A45B-AEA78F153ED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71A8675-A190-4A5A-9C24-237CBEA69F9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A7192E9-285E-4FDE-A57F-D55EEA782FA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C86FE9-A448-431A-B3EB-FCC44620B8B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1532C50-E0C9-41E1-B8DD-B4B07E57C4E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7BCEAB6-9BA9-415A-B60B-69D93F6419B0}"/>
              </a:ext>
            </a:extLst>
          </p:cNvPr>
          <p:cNvGrpSpPr/>
          <p:nvPr/>
        </p:nvGrpSpPr>
        <p:grpSpPr>
          <a:xfrm>
            <a:off x="5610225" y="79375"/>
            <a:ext cx="475472" cy="478261"/>
            <a:chOff x="2804160" y="137160"/>
            <a:chExt cx="6583680" cy="6583680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2C261CE-BFFC-441A-9981-CD6773135E3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9C95740-D566-4E69-A0D0-EB7A3A4974C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07EEDC3-572E-4991-8345-F28A5BF69051}"/>
              </a:ext>
            </a:extLst>
          </p:cNvPr>
          <p:cNvGrpSpPr/>
          <p:nvPr/>
        </p:nvGrpSpPr>
        <p:grpSpPr>
          <a:xfrm rot="18047685">
            <a:off x="5415400" y="-92722"/>
            <a:ext cx="870108" cy="833267"/>
            <a:chOff x="2895600" y="228600"/>
            <a:chExt cx="6400800" cy="640080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CA9D9239-DE11-459B-8243-3671B7FDAD9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51EEA34-DE79-409B-BDEA-8BEB3CE6CC9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58" name="Flowchart: Merge 157">
                  <a:extLst>
                    <a:ext uri="{FF2B5EF4-FFF2-40B4-BE49-F238E27FC236}">
                      <a16:creationId xmlns:a16="http://schemas.microsoft.com/office/drawing/2014/main" id="{1CCEB26D-7AB7-4911-8229-D144C4AFF8B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Merge 158">
                  <a:extLst>
                    <a:ext uri="{FF2B5EF4-FFF2-40B4-BE49-F238E27FC236}">
                      <a16:creationId xmlns:a16="http://schemas.microsoft.com/office/drawing/2014/main" id="{865F3DEA-3062-4D7F-B4ED-66193088E2F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7AE5712-E762-46AE-B009-BA131875F90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4F11DDD4-628B-4D7F-A816-D9AE6CEE702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2B2ADF1F-B93A-4BA5-99E5-3ECE29F589C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FDFC702-09FE-4A70-BB27-21978846AC1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3841E94-38D1-498A-8B55-E9FDA405EB64}"/>
              </a:ext>
            </a:extLst>
          </p:cNvPr>
          <p:cNvGrpSpPr/>
          <p:nvPr/>
        </p:nvGrpSpPr>
        <p:grpSpPr>
          <a:xfrm>
            <a:off x="6105525" y="79375"/>
            <a:ext cx="475472" cy="478261"/>
            <a:chOff x="2804160" y="137160"/>
            <a:chExt cx="6583680" cy="6583680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79C073A-7D1F-495A-A6FB-E3879C844BBA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F9547534-ADF9-4733-BCA0-63562415E51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D0E06B-B43F-43D0-8ACC-53B02138D618}"/>
              </a:ext>
            </a:extLst>
          </p:cNvPr>
          <p:cNvGrpSpPr/>
          <p:nvPr/>
        </p:nvGrpSpPr>
        <p:grpSpPr>
          <a:xfrm rot="18047685">
            <a:off x="5910700" y="-92722"/>
            <a:ext cx="870108" cy="833267"/>
            <a:chOff x="2895600" y="228600"/>
            <a:chExt cx="6400800" cy="6400800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C0AF26F-B11A-4588-A476-806038CE12C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A18B89B-0BB9-4062-8327-A9928F4680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70" name="Flowchart: Merge 169">
                  <a:extLst>
                    <a:ext uri="{FF2B5EF4-FFF2-40B4-BE49-F238E27FC236}">
                      <a16:creationId xmlns:a16="http://schemas.microsoft.com/office/drawing/2014/main" id="{5C2CAE29-6C67-4EE1-830E-3A770463B8B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lowchart: Merge 170">
                  <a:extLst>
                    <a:ext uri="{FF2B5EF4-FFF2-40B4-BE49-F238E27FC236}">
                      <a16:creationId xmlns:a16="http://schemas.microsoft.com/office/drawing/2014/main" id="{7C3018E8-F2C0-421B-8ACD-0AA7F5E225E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8F7415AD-51E2-4868-B438-E51437E1837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842D57D8-8418-4DB2-988D-042928D9F4D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FC6BB75-F6A1-4C08-AC1F-78D8B563843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E8C1E75-0311-4C4C-8F7E-65543EC0770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435B9C8-9755-4AAA-9BC9-34556B0DF151}"/>
              </a:ext>
            </a:extLst>
          </p:cNvPr>
          <p:cNvGrpSpPr/>
          <p:nvPr/>
        </p:nvGrpSpPr>
        <p:grpSpPr>
          <a:xfrm>
            <a:off x="6600825" y="79375"/>
            <a:ext cx="475472" cy="478261"/>
            <a:chOff x="2804160" y="137160"/>
            <a:chExt cx="6583680" cy="6583680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F3A90CD-AEE3-4EB0-9212-8C897888931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4FE6C0E-0FCA-4D1A-9B29-0B95FE55BF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AB6DB24-64E9-49DB-97D8-E5A1873DBAD1}"/>
              </a:ext>
            </a:extLst>
          </p:cNvPr>
          <p:cNvGrpSpPr/>
          <p:nvPr/>
        </p:nvGrpSpPr>
        <p:grpSpPr>
          <a:xfrm rot="18047685">
            <a:off x="6406000" y="-92722"/>
            <a:ext cx="870108" cy="833267"/>
            <a:chOff x="2895600" y="228600"/>
            <a:chExt cx="6400800" cy="640080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9E7AD2C9-C0AD-4733-BBB6-CBBAB5106A9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8B487017-6D0C-4139-978E-B65EA1C9895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82" name="Flowchart: Merge 181">
                  <a:extLst>
                    <a:ext uri="{FF2B5EF4-FFF2-40B4-BE49-F238E27FC236}">
                      <a16:creationId xmlns:a16="http://schemas.microsoft.com/office/drawing/2014/main" id="{1A1703F6-28DE-48E4-ABCD-3BB106ED4C2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lowchart: Merge 182">
                  <a:extLst>
                    <a:ext uri="{FF2B5EF4-FFF2-40B4-BE49-F238E27FC236}">
                      <a16:creationId xmlns:a16="http://schemas.microsoft.com/office/drawing/2014/main" id="{615FA9C9-2E68-42F8-82AE-5FA350682C5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EFC027-8AA5-4B75-B278-A09BE25C7B8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4785D99D-18FF-467D-A545-03BB15FC69A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2F27FB90-2698-44FD-8E41-59143E1F38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D5BFF89-677E-4258-B41C-48C851C7C61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F232865-7D6E-4A7F-B1CE-42E503C8F0A0}"/>
              </a:ext>
            </a:extLst>
          </p:cNvPr>
          <p:cNvGrpSpPr/>
          <p:nvPr/>
        </p:nvGrpSpPr>
        <p:grpSpPr>
          <a:xfrm>
            <a:off x="7096125" y="79375"/>
            <a:ext cx="475472" cy="478261"/>
            <a:chOff x="2804160" y="137160"/>
            <a:chExt cx="6583680" cy="6583680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753885A-B74A-471C-A466-B7732B0FBA5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B3DC6C5-80BC-4C36-94DB-907AF2D53E0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60F1AAE-E4CE-4118-9638-048B1533C019}"/>
              </a:ext>
            </a:extLst>
          </p:cNvPr>
          <p:cNvGrpSpPr/>
          <p:nvPr/>
        </p:nvGrpSpPr>
        <p:grpSpPr>
          <a:xfrm rot="18047685">
            <a:off x="6901300" y="-92722"/>
            <a:ext cx="870108" cy="833267"/>
            <a:chOff x="2895600" y="228600"/>
            <a:chExt cx="6400800" cy="6400800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5471233-3DF5-46CD-817B-7FF5D329E45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DABDEF4E-A9CA-4150-9754-2D924691188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94" name="Flowchart: Merge 193">
                  <a:extLst>
                    <a:ext uri="{FF2B5EF4-FFF2-40B4-BE49-F238E27FC236}">
                      <a16:creationId xmlns:a16="http://schemas.microsoft.com/office/drawing/2014/main" id="{21BB1C66-1C06-4541-A04E-552582684D8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lowchart: Merge 194">
                  <a:extLst>
                    <a:ext uri="{FF2B5EF4-FFF2-40B4-BE49-F238E27FC236}">
                      <a16:creationId xmlns:a16="http://schemas.microsoft.com/office/drawing/2014/main" id="{E068054E-A1F7-407F-970A-B58E1FD0D2C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BD237B5C-1AAC-4D15-8E16-E3025BECD54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71ADBE0D-1841-4C3C-B33D-D134B7C1846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2B002A69-9788-4064-B2CC-B792B0F3F19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E225D60-41B4-4661-8F2B-27C9CAB1CEA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4B936F4-CC8F-4AA6-A9D9-07609B5BFC15}"/>
              </a:ext>
            </a:extLst>
          </p:cNvPr>
          <p:cNvGrpSpPr/>
          <p:nvPr/>
        </p:nvGrpSpPr>
        <p:grpSpPr>
          <a:xfrm>
            <a:off x="7591425" y="79375"/>
            <a:ext cx="475472" cy="478261"/>
            <a:chOff x="2804160" y="137160"/>
            <a:chExt cx="6583680" cy="6583680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1D7BFA8-F3C8-469A-A022-F3374624E14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D060FBFC-97A4-4B45-8F8A-5BFF60A0E22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DF7B598-97E1-4641-A31A-ACE472E7C8BC}"/>
              </a:ext>
            </a:extLst>
          </p:cNvPr>
          <p:cNvGrpSpPr/>
          <p:nvPr/>
        </p:nvGrpSpPr>
        <p:grpSpPr>
          <a:xfrm rot="18047685">
            <a:off x="7396600" y="-92722"/>
            <a:ext cx="870108" cy="833267"/>
            <a:chOff x="2895600" y="228600"/>
            <a:chExt cx="6400800" cy="64008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4318ECC0-A148-42B8-8850-E753962F820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1E23A63-665C-4ABB-95ED-14C0F9A6520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06" name="Flowchart: Merge 205">
                  <a:extLst>
                    <a:ext uri="{FF2B5EF4-FFF2-40B4-BE49-F238E27FC236}">
                      <a16:creationId xmlns:a16="http://schemas.microsoft.com/office/drawing/2014/main" id="{2709E703-D79D-4357-B786-6808AD1035E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lowchart: Merge 206">
                  <a:extLst>
                    <a:ext uri="{FF2B5EF4-FFF2-40B4-BE49-F238E27FC236}">
                      <a16:creationId xmlns:a16="http://schemas.microsoft.com/office/drawing/2014/main" id="{FC399409-A626-4ED0-A765-CC0A358EB26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2F7FDE8F-CA4F-4A95-AA8C-95D7DA40C4D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D10792A0-0993-4618-BA25-B9503D10CF4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C76F1D31-3ABE-4A40-8F84-E3C8C8D39DC8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43794752-1A96-4AA6-8CAE-300EC9CE69E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F951C7D-9FB5-4678-BC7A-5E70AF02B686}"/>
              </a:ext>
            </a:extLst>
          </p:cNvPr>
          <p:cNvGrpSpPr/>
          <p:nvPr/>
        </p:nvGrpSpPr>
        <p:grpSpPr>
          <a:xfrm>
            <a:off x="8086725" y="79375"/>
            <a:ext cx="475472" cy="478261"/>
            <a:chOff x="2804160" y="137160"/>
            <a:chExt cx="6583680" cy="6583680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24AAD90-BB0A-417C-AD15-8F666838CDC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43865EF-A6AA-47FC-A8FE-DC57184651E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DFE880D-21A6-4011-B033-73C04122719F}"/>
              </a:ext>
            </a:extLst>
          </p:cNvPr>
          <p:cNvGrpSpPr/>
          <p:nvPr/>
        </p:nvGrpSpPr>
        <p:grpSpPr>
          <a:xfrm rot="18047685">
            <a:off x="7891900" y="-92722"/>
            <a:ext cx="870108" cy="833267"/>
            <a:chOff x="2895600" y="228600"/>
            <a:chExt cx="6400800" cy="6400800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8B10505-8D93-4A12-B4FA-B9A21ED7238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658F7CCC-21A0-4A85-9175-EBFEE0DCF58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18" name="Flowchart: Merge 217">
                  <a:extLst>
                    <a:ext uri="{FF2B5EF4-FFF2-40B4-BE49-F238E27FC236}">
                      <a16:creationId xmlns:a16="http://schemas.microsoft.com/office/drawing/2014/main" id="{6057193A-C978-49B2-8097-86F7CF2B278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lowchart: Merge 218">
                  <a:extLst>
                    <a:ext uri="{FF2B5EF4-FFF2-40B4-BE49-F238E27FC236}">
                      <a16:creationId xmlns:a16="http://schemas.microsoft.com/office/drawing/2014/main" id="{B73DC000-153F-41A9-B391-EBD51554510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4E997AB8-3691-4FDD-9D19-B01DA7F38D2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1A22E1E9-8A9A-4728-BD5A-A6F63E8F6FE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91ECC388-7218-4919-AF6F-907F017F18B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27707D6-3BE3-43C9-A7B8-B54297E6FAA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F114D62-EA69-4010-9615-EF5AB6600573}"/>
              </a:ext>
            </a:extLst>
          </p:cNvPr>
          <p:cNvGrpSpPr/>
          <p:nvPr/>
        </p:nvGrpSpPr>
        <p:grpSpPr>
          <a:xfrm>
            <a:off x="8582025" y="79375"/>
            <a:ext cx="475472" cy="478261"/>
            <a:chOff x="2804160" y="137160"/>
            <a:chExt cx="6583680" cy="658368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2741A74-E118-4982-AFF7-B987FB2C576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E034273-AFD0-4963-8801-91F120977C65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18A1B33-AABE-4C97-AA87-443686D5F6A9}"/>
              </a:ext>
            </a:extLst>
          </p:cNvPr>
          <p:cNvGrpSpPr/>
          <p:nvPr/>
        </p:nvGrpSpPr>
        <p:grpSpPr>
          <a:xfrm rot="18047685">
            <a:off x="8387200" y="-92722"/>
            <a:ext cx="870108" cy="833267"/>
            <a:chOff x="2895600" y="228600"/>
            <a:chExt cx="6400800" cy="6400800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83114982-2732-44AD-B0B8-3AE0352271B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609259F7-EE84-4FFF-B130-22FCFF10C9A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30" name="Flowchart: Merge 229">
                  <a:extLst>
                    <a:ext uri="{FF2B5EF4-FFF2-40B4-BE49-F238E27FC236}">
                      <a16:creationId xmlns:a16="http://schemas.microsoft.com/office/drawing/2014/main" id="{17DBA1A7-B084-4129-BD98-463D0022A0C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lowchart: Merge 230">
                  <a:extLst>
                    <a:ext uri="{FF2B5EF4-FFF2-40B4-BE49-F238E27FC236}">
                      <a16:creationId xmlns:a16="http://schemas.microsoft.com/office/drawing/2014/main" id="{03E2A856-CA09-4CF8-BCD6-58D1A37A20C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D92A79E-A8FF-4DB4-86B1-502FD00020C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4D5DBE83-3C64-4BB9-8E80-DE5154FADDAC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72F894C3-B1A7-4356-9F8F-9B3295FDE51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B4DBDEA-C250-4295-A230-3B7D8C48115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10128CB-F7E4-4579-9B3D-C68CBEE69347}"/>
              </a:ext>
            </a:extLst>
          </p:cNvPr>
          <p:cNvGrpSpPr/>
          <p:nvPr/>
        </p:nvGrpSpPr>
        <p:grpSpPr>
          <a:xfrm>
            <a:off x="9077325" y="79375"/>
            <a:ext cx="475472" cy="478261"/>
            <a:chOff x="2804160" y="137160"/>
            <a:chExt cx="6583680" cy="658368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EA1BA1D-5685-46C8-830F-580B29257C8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BA066BDA-1530-4BEB-BE80-948EC3485F0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A30602E-55F2-43BB-9E09-DD8C7966C224}"/>
              </a:ext>
            </a:extLst>
          </p:cNvPr>
          <p:cNvGrpSpPr/>
          <p:nvPr/>
        </p:nvGrpSpPr>
        <p:grpSpPr>
          <a:xfrm rot="18047685">
            <a:off x="8882500" y="-92722"/>
            <a:ext cx="870108" cy="833267"/>
            <a:chOff x="2895600" y="228600"/>
            <a:chExt cx="6400800" cy="6400800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10BD6640-BF48-4CCB-9428-852F253DF2B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4C26E4F1-1D80-4077-938C-CE1184E45DF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42" name="Flowchart: Merge 241">
                  <a:extLst>
                    <a:ext uri="{FF2B5EF4-FFF2-40B4-BE49-F238E27FC236}">
                      <a16:creationId xmlns:a16="http://schemas.microsoft.com/office/drawing/2014/main" id="{2C76F4C1-1E70-427C-B1F8-010DBE119F3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Flowchart: Merge 242">
                  <a:extLst>
                    <a:ext uri="{FF2B5EF4-FFF2-40B4-BE49-F238E27FC236}">
                      <a16:creationId xmlns:a16="http://schemas.microsoft.com/office/drawing/2014/main" id="{1B123C68-9A73-4B78-8BA0-A9A90877017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29F7415C-ABA3-48DC-B7DB-BA4A238C88A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34B6E7E0-5BFA-42F2-8101-499762F09EF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CB926D18-904F-4F70-98CD-E19732C03E1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DE178B-ADD5-4428-A908-B0636C92A07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D777AA9-DE76-4624-8D10-6924533468F2}"/>
              </a:ext>
            </a:extLst>
          </p:cNvPr>
          <p:cNvGrpSpPr/>
          <p:nvPr/>
        </p:nvGrpSpPr>
        <p:grpSpPr>
          <a:xfrm>
            <a:off x="9572625" y="79375"/>
            <a:ext cx="475472" cy="478261"/>
            <a:chOff x="2804160" y="137160"/>
            <a:chExt cx="6583680" cy="6583680"/>
          </a:xfrm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9FFEB0-3DA0-4BD1-ACFF-E4404BA3F51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4375E40-7354-4F89-906F-7A404EE4B77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0927C97-837C-4FFF-AEEA-CFA66F98A257}"/>
              </a:ext>
            </a:extLst>
          </p:cNvPr>
          <p:cNvGrpSpPr/>
          <p:nvPr/>
        </p:nvGrpSpPr>
        <p:grpSpPr>
          <a:xfrm rot="18047685">
            <a:off x="9377800" y="-92722"/>
            <a:ext cx="870108" cy="833267"/>
            <a:chOff x="2895600" y="228600"/>
            <a:chExt cx="6400800" cy="6400800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3A0EB746-8C45-4A6E-9980-BECBE7BBA8B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5A7BDB1A-BD02-414A-BF4A-B059C2304C0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54" name="Flowchart: Merge 253">
                  <a:extLst>
                    <a:ext uri="{FF2B5EF4-FFF2-40B4-BE49-F238E27FC236}">
                      <a16:creationId xmlns:a16="http://schemas.microsoft.com/office/drawing/2014/main" id="{B6A3DF6E-B658-4961-AFFE-3129A6CFAED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lowchart: Merge 254">
                  <a:extLst>
                    <a:ext uri="{FF2B5EF4-FFF2-40B4-BE49-F238E27FC236}">
                      <a16:creationId xmlns:a16="http://schemas.microsoft.com/office/drawing/2014/main" id="{AAAA5F06-122C-41E0-A8EB-0EC4032D49C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D7AEBE8E-D28D-4936-9360-AC7BFF7E2D6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95069ECB-5005-40CA-BB1B-2D06C8BDB94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16E9AD1F-07AB-49DE-AF51-5995AFBD7E9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E79FC82-8BAF-4547-8DDA-8FF8EF6B5D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2474DD0-E754-4BC6-A500-73A6D80C4EE3}"/>
              </a:ext>
            </a:extLst>
          </p:cNvPr>
          <p:cNvGrpSpPr/>
          <p:nvPr/>
        </p:nvGrpSpPr>
        <p:grpSpPr>
          <a:xfrm>
            <a:off x="10067925" y="79375"/>
            <a:ext cx="475472" cy="478261"/>
            <a:chOff x="2804160" y="137160"/>
            <a:chExt cx="6583680" cy="6583680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ACEAC1BD-A58D-47EE-83F9-59367E2E569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A4C04A91-BEE6-4411-A32D-C16CD9D81E6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1CACA97-A2F4-49DD-9399-A9065BDA3858}"/>
              </a:ext>
            </a:extLst>
          </p:cNvPr>
          <p:cNvGrpSpPr/>
          <p:nvPr/>
        </p:nvGrpSpPr>
        <p:grpSpPr>
          <a:xfrm rot="18047685">
            <a:off x="9873100" y="-92722"/>
            <a:ext cx="870108" cy="833267"/>
            <a:chOff x="2895600" y="228600"/>
            <a:chExt cx="6400800" cy="6400800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BA46F707-7201-4FA0-BF8E-CEF19FC19F6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1F422AA4-ECC1-41F4-A79E-92546741C6A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66" name="Flowchart: Merge 265">
                  <a:extLst>
                    <a:ext uri="{FF2B5EF4-FFF2-40B4-BE49-F238E27FC236}">
                      <a16:creationId xmlns:a16="http://schemas.microsoft.com/office/drawing/2014/main" id="{2D3D698A-1A9F-470D-91AE-1B3DD480F3D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lowchart: Merge 266">
                  <a:extLst>
                    <a:ext uri="{FF2B5EF4-FFF2-40B4-BE49-F238E27FC236}">
                      <a16:creationId xmlns:a16="http://schemas.microsoft.com/office/drawing/2014/main" id="{2E65EF12-AD92-4DB0-8632-04609B8CCD3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C7EF0FB0-6AFD-44E1-A3DA-6BD59077939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7F0E64F5-0AC9-4B9D-B65E-1632749AEA1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95B42F12-435A-44B8-A88A-48986C30FC7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A07981F4-9AFF-49F5-A463-F7B90B8857C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9841759-B246-4D44-A511-6A8D5B525F13}"/>
              </a:ext>
            </a:extLst>
          </p:cNvPr>
          <p:cNvGrpSpPr/>
          <p:nvPr/>
        </p:nvGrpSpPr>
        <p:grpSpPr>
          <a:xfrm>
            <a:off x="10563225" y="79375"/>
            <a:ext cx="475472" cy="478261"/>
            <a:chOff x="2804160" y="137160"/>
            <a:chExt cx="6583680" cy="6583680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6E51E08-1938-4B89-9ACD-CF505C70B41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F4D948D7-99FB-4607-AF6B-6C5FF62D49D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8E13E1E-F34E-4125-8332-100A5CAA0AC3}"/>
              </a:ext>
            </a:extLst>
          </p:cNvPr>
          <p:cNvGrpSpPr/>
          <p:nvPr/>
        </p:nvGrpSpPr>
        <p:grpSpPr>
          <a:xfrm rot="18047685">
            <a:off x="10368400" y="-92722"/>
            <a:ext cx="870108" cy="833267"/>
            <a:chOff x="2895600" y="228600"/>
            <a:chExt cx="6400800" cy="6400800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B118B56-B69B-4764-A527-2AEC94138F4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08F406F5-AD04-4D92-A713-8F7AAB14531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78" name="Flowchart: Merge 277">
                  <a:extLst>
                    <a:ext uri="{FF2B5EF4-FFF2-40B4-BE49-F238E27FC236}">
                      <a16:creationId xmlns:a16="http://schemas.microsoft.com/office/drawing/2014/main" id="{66CFB16E-FFB1-4496-A8B3-49B99D7DBE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Flowchart: Merge 278">
                  <a:extLst>
                    <a:ext uri="{FF2B5EF4-FFF2-40B4-BE49-F238E27FC236}">
                      <a16:creationId xmlns:a16="http://schemas.microsoft.com/office/drawing/2014/main" id="{5FFF115A-36D2-456F-BFC9-931F40B2195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DD65ECCC-170F-455A-A2FA-27A719BA9D1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350977AC-3589-4AB1-8E78-92660C6D367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4A37E992-6E4F-4EC0-938C-476A2570C20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3E8E20EC-87E5-4299-97A8-A6377681DA2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DD6E41B-7D24-445E-85A3-4334010BB60C}"/>
              </a:ext>
            </a:extLst>
          </p:cNvPr>
          <p:cNvGrpSpPr/>
          <p:nvPr/>
        </p:nvGrpSpPr>
        <p:grpSpPr>
          <a:xfrm>
            <a:off x="11058525" y="79375"/>
            <a:ext cx="475472" cy="478261"/>
            <a:chOff x="2804160" y="137160"/>
            <a:chExt cx="6583680" cy="6583680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7874CB6-FB95-4D6F-937B-4B242620613F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5D801E7-A9E1-4276-A328-A33B8013BA31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A426B6C-95EA-46A4-978B-328A4DD5997E}"/>
              </a:ext>
            </a:extLst>
          </p:cNvPr>
          <p:cNvGrpSpPr/>
          <p:nvPr/>
        </p:nvGrpSpPr>
        <p:grpSpPr>
          <a:xfrm rot="18047685">
            <a:off x="10863700" y="-92722"/>
            <a:ext cx="870108" cy="833267"/>
            <a:chOff x="2895600" y="228600"/>
            <a:chExt cx="6400800" cy="6400800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34FC99A7-8A3D-4AA5-9F82-804FD153DE9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CDA4297-D46E-46A5-AD8E-B4E28B7DAF4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90" name="Flowchart: Merge 289">
                  <a:extLst>
                    <a:ext uri="{FF2B5EF4-FFF2-40B4-BE49-F238E27FC236}">
                      <a16:creationId xmlns:a16="http://schemas.microsoft.com/office/drawing/2014/main" id="{F59340DB-4743-446B-BD15-D601F2867C9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lowchart: Merge 290">
                  <a:extLst>
                    <a:ext uri="{FF2B5EF4-FFF2-40B4-BE49-F238E27FC236}">
                      <a16:creationId xmlns:a16="http://schemas.microsoft.com/office/drawing/2014/main" id="{8FD5EC1C-7225-4420-B686-EF18FF941AC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5EC2E970-84EB-4C17-A987-C94230D5499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8D436C00-3FD1-4467-A1D7-27985570A09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F9E509F3-5764-4DE4-A0B8-1BEA25A3AE4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20ABFEAD-698C-4CA3-8350-F673F164662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BA3DF65-18C4-4120-A9A1-3253EC193BDF}"/>
              </a:ext>
            </a:extLst>
          </p:cNvPr>
          <p:cNvGrpSpPr/>
          <p:nvPr/>
        </p:nvGrpSpPr>
        <p:grpSpPr>
          <a:xfrm>
            <a:off x="11590384" y="124170"/>
            <a:ext cx="475472" cy="478261"/>
            <a:chOff x="2804160" y="137160"/>
            <a:chExt cx="6583680" cy="6583680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431AB29-8576-4CC6-BDBF-4EA1AB8EBCF2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E6B6A27-E262-4B32-9EF5-65EFC2FC4D4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19062EE-E7B9-4D39-B4EC-85F11EBC0128}"/>
              </a:ext>
            </a:extLst>
          </p:cNvPr>
          <p:cNvGrpSpPr/>
          <p:nvPr/>
        </p:nvGrpSpPr>
        <p:grpSpPr>
          <a:xfrm rot="18047685">
            <a:off x="11395559" y="-73327"/>
            <a:ext cx="870108" cy="833267"/>
            <a:chOff x="2895600" y="228600"/>
            <a:chExt cx="6400800" cy="6400800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D2664CD6-4822-480B-A046-A0E8D06DF298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2C8C2A24-AF51-4EE1-A9CD-F3D5AE0CEE4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02" name="Flowchart: Merge 301">
                  <a:extLst>
                    <a:ext uri="{FF2B5EF4-FFF2-40B4-BE49-F238E27FC236}">
                      <a16:creationId xmlns:a16="http://schemas.microsoft.com/office/drawing/2014/main" id="{3570E818-ADE9-4ED5-8592-CB4DA59B7EE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Flowchart: Merge 302">
                  <a:extLst>
                    <a:ext uri="{FF2B5EF4-FFF2-40B4-BE49-F238E27FC236}">
                      <a16:creationId xmlns:a16="http://schemas.microsoft.com/office/drawing/2014/main" id="{AB4259A7-9A33-4F4F-9A84-1873EA08A56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12C6185F-777A-4A67-95A6-9924C70813D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3492A71C-49B2-4252-8A2B-3150518D2F8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CA2508D4-0872-4B5D-B728-EF1CB7F289B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C426BBA-BFA3-4916-85EA-A2E7FF5158B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9901532B-4C46-455D-953F-C72A2FB79817}"/>
              </a:ext>
            </a:extLst>
          </p:cNvPr>
          <p:cNvGrpSpPr/>
          <p:nvPr/>
        </p:nvGrpSpPr>
        <p:grpSpPr>
          <a:xfrm>
            <a:off x="139710" y="532236"/>
            <a:ext cx="475472" cy="478261"/>
            <a:chOff x="2804160" y="137160"/>
            <a:chExt cx="6583680" cy="6583680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420BDA0-07BB-4255-9D2E-916B77A35CF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FAEDD0D-849B-484D-823F-AD6ECFB9FE4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A79436F-082B-40BA-9F54-98BF723FF1D5}"/>
              </a:ext>
            </a:extLst>
          </p:cNvPr>
          <p:cNvGrpSpPr/>
          <p:nvPr/>
        </p:nvGrpSpPr>
        <p:grpSpPr>
          <a:xfrm rot="18047685">
            <a:off x="-55115" y="334739"/>
            <a:ext cx="870108" cy="833267"/>
            <a:chOff x="2895600" y="228600"/>
            <a:chExt cx="6400800" cy="6400800"/>
          </a:xfrm>
        </p:grpSpPr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6688E94D-2095-4E74-BD6E-B716528787E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51BF76A6-E4A5-4C19-9174-7D78E4DA61A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14" name="Flowchart: Merge 313">
                  <a:extLst>
                    <a:ext uri="{FF2B5EF4-FFF2-40B4-BE49-F238E27FC236}">
                      <a16:creationId xmlns:a16="http://schemas.microsoft.com/office/drawing/2014/main" id="{4C7F7A91-019B-40F1-9C37-B8A0D819A93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Flowchart: Merge 314">
                  <a:extLst>
                    <a:ext uri="{FF2B5EF4-FFF2-40B4-BE49-F238E27FC236}">
                      <a16:creationId xmlns:a16="http://schemas.microsoft.com/office/drawing/2014/main" id="{A8B54F29-40AE-4043-BD3C-CB3BB55DBDE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292F2FDE-A10E-4979-B41B-E164C64676D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326FAFE1-84A8-48D3-882E-8342A92C83F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AF78CAAD-FD25-4686-B722-6FA8103D077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0E26042-C5C2-44CE-B205-F218902790F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BDACFE1-FFCB-4CA6-B63C-185F7920B2BB}"/>
              </a:ext>
            </a:extLst>
          </p:cNvPr>
          <p:cNvGrpSpPr/>
          <p:nvPr/>
        </p:nvGrpSpPr>
        <p:grpSpPr>
          <a:xfrm>
            <a:off x="158750" y="6280150"/>
            <a:ext cx="475472" cy="478261"/>
            <a:chOff x="2804160" y="137160"/>
            <a:chExt cx="6583680" cy="6583680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138E9B6-4F3C-47A9-A578-3DC147A188D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2F8FF9F4-0219-4893-A9C8-7DAB7A00855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200EEDEB-C940-486A-BD12-36287D192EB2}"/>
              </a:ext>
            </a:extLst>
          </p:cNvPr>
          <p:cNvGrpSpPr/>
          <p:nvPr/>
        </p:nvGrpSpPr>
        <p:grpSpPr>
          <a:xfrm rot="18047685">
            <a:off x="-36075" y="6108053"/>
            <a:ext cx="870108" cy="833267"/>
            <a:chOff x="2895600" y="228600"/>
            <a:chExt cx="6400800" cy="6400800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80FA2870-A059-4252-9B82-6B1D20F678C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14544B55-A9DE-42F7-BD36-AEE5FA21DB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26" name="Flowchart: Merge 325">
                  <a:extLst>
                    <a:ext uri="{FF2B5EF4-FFF2-40B4-BE49-F238E27FC236}">
                      <a16:creationId xmlns:a16="http://schemas.microsoft.com/office/drawing/2014/main" id="{15A6017E-98AD-4FC6-921A-1CE98F24DD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lowchart: Merge 326">
                  <a:extLst>
                    <a:ext uri="{FF2B5EF4-FFF2-40B4-BE49-F238E27FC236}">
                      <a16:creationId xmlns:a16="http://schemas.microsoft.com/office/drawing/2014/main" id="{F3BBF36D-50F4-4282-AAB0-FF0FD42E2D9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D5207B96-2FDB-46DD-98AD-35EBAE9B05E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0B5FC1ED-EB74-42CD-A7AB-54C3CE0786AC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9735B6CA-7967-4B0B-8677-0E65165EB36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AC4AF8B7-C962-4D42-9FAF-B856230B7624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08069C69-A1A8-4C6A-9963-33A1759D276C}"/>
              </a:ext>
            </a:extLst>
          </p:cNvPr>
          <p:cNvGrpSpPr/>
          <p:nvPr/>
        </p:nvGrpSpPr>
        <p:grpSpPr>
          <a:xfrm>
            <a:off x="704850" y="6280150"/>
            <a:ext cx="475472" cy="478261"/>
            <a:chOff x="2804160" y="137160"/>
            <a:chExt cx="6583680" cy="6583680"/>
          </a:xfrm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D98240-A9DA-4059-80B6-4D7FF644A27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BC98AE0-EFA0-451C-8EB3-3367F788A81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DBF58C0C-E50C-42AD-9F7C-8DE0C54B3645}"/>
              </a:ext>
            </a:extLst>
          </p:cNvPr>
          <p:cNvGrpSpPr/>
          <p:nvPr/>
        </p:nvGrpSpPr>
        <p:grpSpPr>
          <a:xfrm rot="18047685">
            <a:off x="510025" y="6108053"/>
            <a:ext cx="870108" cy="833267"/>
            <a:chOff x="2895600" y="228600"/>
            <a:chExt cx="6400800" cy="6400800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32F6BDF-BC25-43F6-B698-2AE5DC9F366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D01E16C9-7CF9-451F-B948-A45FAC1E444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38" name="Flowchart: Merge 337">
                  <a:extLst>
                    <a:ext uri="{FF2B5EF4-FFF2-40B4-BE49-F238E27FC236}">
                      <a16:creationId xmlns:a16="http://schemas.microsoft.com/office/drawing/2014/main" id="{21974F3A-89A2-4788-8735-0244380965B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Flowchart: Merge 338">
                  <a:extLst>
                    <a:ext uri="{FF2B5EF4-FFF2-40B4-BE49-F238E27FC236}">
                      <a16:creationId xmlns:a16="http://schemas.microsoft.com/office/drawing/2014/main" id="{E06E0267-A5E1-47F3-8EDC-E5463080DFC7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0135392D-052E-4449-8083-AC834F95340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D389DFE3-C5E1-4862-89E4-E6C4C067ABD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C350AEEB-9C02-4867-97E3-5B7051E3682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BBB4DFB9-5D13-4558-BD57-979B93A87EC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D9F37B9-1655-4934-A73D-AF98FD640DF9}"/>
              </a:ext>
            </a:extLst>
          </p:cNvPr>
          <p:cNvGrpSpPr/>
          <p:nvPr/>
        </p:nvGrpSpPr>
        <p:grpSpPr>
          <a:xfrm>
            <a:off x="1200150" y="6280150"/>
            <a:ext cx="475472" cy="478261"/>
            <a:chOff x="2804160" y="137160"/>
            <a:chExt cx="6583680" cy="658368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0A41BE2-D591-400F-B0D0-28BF4FF3C20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5587D4FD-DC61-4C9D-BCD4-668D1063502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E6E4AF0-AE21-4889-8CE7-4C9AE314137D}"/>
              </a:ext>
            </a:extLst>
          </p:cNvPr>
          <p:cNvGrpSpPr/>
          <p:nvPr/>
        </p:nvGrpSpPr>
        <p:grpSpPr>
          <a:xfrm rot="18047685">
            <a:off x="1005325" y="6108053"/>
            <a:ext cx="870108" cy="833267"/>
            <a:chOff x="2895600" y="228600"/>
            <a:chExt cx="6400800" cy="6400800"/>
          </a:xfrm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C31F02E-EE4C-430C-BD7D-BAF74B11C86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BBE47B9-BC54-4F8B-AE4F-94473B3B509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50" name="Flowchart: Merge 349">
                  <a:extLst>
                    <a:ext uri="{FF2B5EF4-FFF2-40B4-BE49-F238E27FC236}">
                      <a16:creationId xmlns:a16="http://schemas.microsoft.com/office/drawing/2014/main" id="{656715CD-7861-461E-81AE-3A39BC62D48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Flowchart: Merge 350">
                  <a:extLst>
                    <a:ext uri="{FF2B5EF4-FFF2-40B4-BE49-F238E27FC236}">
                      <a16:creationId xmlns:a16="http://schemas.microsoft.com/office/drawing/2014/main" id="{C538349D-7F51-4931-BBB7-72FC48D0EED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2BF2A2DF-5737-4D19-B49E-4C6356C643E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D3446E17-6960-4B9E-886F-25D44C9322B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AF045EE2-71B7-44A2-835E-A3329D2E8BF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E6DE7C5B-A372-4B56-BE88-4DB34651270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4BB5329-0113-40F8-B74E-98D276531AE1}"/>
              </a:ext>
            </a:extLst>
          </p:cNvPr>
          <p:cNvGrpSpPr/>
          <p:nvPr/>
        </p:nvGrpSpPr>
        <p:grpSpPr>
          <a:xfrm>
            <a:off x="1695450" y="6280150"/>
            <a:ext cx="475472" cy="478261"/>
            <a:chOff x="2804160" y="137160"/>
            <a:chExt cx="6583680" cy="6583680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324B960-C124-4DB4-9507-F574DC113D4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4069375B-68EF-4FD0-8566-E93D989961B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64229661-DC74-4303-9B8A-8372ACE70EED}"/>
              </a:ext>
            </a:extLst>
          </p:cNvPr>
          <p:cNvGrpSpPr/>
          <p:nvPr/>
        </p:nvGrpSpPr>
        <p:grpSpPr>
          <a:xfrm rot="18047685">
            <a:off x="1500625" y="6108053"/>
            <a:ext cx="870108" cy="833267"/>
            <a:chOff x="2895600" y="228600"/>
            <a:chExt cx="6400800" cy="6400800"/>
          </a:xfrm>
        </p:grpSpPr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BAE40361-3E7B-43EE-B975-ED418923F76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65377018-2F14-449C-97D0-3F10F5CC1DB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62" name="Flowchart: Merge 361">
                  <a:extLst>
                    <a:ext uri="{FF2B5EF4-FFF2-40B4-BE49-F238E27FC236}">
                      <a16:creationId xmlns:a16="http://schemas.microsoft.com/office/drawing/2014/main" id="{F4468B44-2F48-4246-874D-1DEBF65CB45B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lowchart: Merge 362">
                  <a:extLst>
                    <a:ext uri="{FF2B5EF4-FFF2-40B4-BE49-F238E27FC236}">
                      <a16:creationId xmlns:a16="http://schemas.microsoft.com/office/drawing/2014/main" id="{81F3CDB8-1E1C-44BB-BEE0-AE3323FE4FB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A3E97858-2A91-4508-8111-39506A99F26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DEAEC711-A224-45C1-97AB-FA6B1552E7F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D880BC95-9E40-4142-AEFB-3264E45108A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CB32499-19C2-4A99-BA07-5D4732D469D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EDF708B8-FE49-4476-B08B-E61ABEECB168}"/>
              </a:ext>
            </a:extLst>
          </p:cNvPr>
          <p:cNvGrpSpPr/>
          <p:nvPr/>
        </p:nvGrpSpPr>
        <p:grpSpPr>
          <a:xfrm>
            <a:off x="2190750" y="6280150"/>
            <a:ext cx="475472" cy="478261"/>
            <a:chOff x="2804160" y="137160"/>
            <a:chExt cx="6583680" cy="6583680"/>
          </a:xfrm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10F102B-2388-413F-ACCA-5D626F2A402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9836DED-1458-4731-A079-947413F36A0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146B25F-9B3F-41EC-A99F-B6AA6EEFEAE6}"/>
              </a:ext>
            </a:extLst>
          </p:cNvPr>
          <p:cNvGrpSpPr/>
          <p:nvPr/>
        </p:nvGrpSpPr>
        <p:grpSpPr>
          <a:xfrm rot="18047685">
            <a:off x="1995925" y="6108053"/>
            <a:ext cx="870108" cy="833267"/>
            <a:chOff x="2895600" y="228600"/>
            <a:chExt cx="6400800" cy="6400800"/>
          </a:xfrm>
        </p:grpSpPr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B2442098-B17E-4A77-A214-E55C422984C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B6B63B2B-ED82-4852-9456-2B36FE03158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74" name="Flowchart: Merge 373">
                  <a:extLst>
                    <a:ext uri="{FF2B5EF4-FFF2-40B4-BE49-F238E27FC236}">
                      <a16:creationId xmlns:a16="http://schemas.microsoft.com/office/drawing/2014/main" id="{3B2C03D1-1A42-419F-9455-D69A4907B7E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Flowchart: Merge 374">
                  <a:extLst>
                    <a:ext uri="{FF2B5EF4-FFF2-40B4-BE49-F238E27FC236}">
                      <a16:creationId xmlns:a16="http://schemas.microsoft.com/office/drawing/2014/main" id="{6F6ACA85-4C1B-4D2D-B5E7-279BDF18E9A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3E21764-6BC8-4244-9680-DB456C310F3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6FCCB65F-36FC-4B80-9D02-EF6A1A58A81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29789D46-AB31-42E8-BFDC-ADE365B2CB9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3733B7CF-BECE-456A-9C1C-7EC0C1C13D6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F387F975-2FC6-42F2-96A6-149730A4AADA}"/>
              </a:ext>
            </a:extLst>
          </p:cNvPr>
          <p:cNvGrpSpPr/>
          <p:nvPr/>
        </p:nvGrpSpPr>
        <p:grpSpPr>
          <a:xfrm>
            <a:off x="2686050" y="6280150"/>
            <a:ext cx="475472" cy="478261"/>
            <a:chOff x="2804160" y="137160"/>
            <a:chExt cx="6583680" cy="6583680"/>
          </a:xfrm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EA92630F-2571-4027-B78C-EC615AC1462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7D23FA71-05AE-4DF9-94E0-B27DCE5335D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0D84AE7-B7D8-4AC4-AA3C-4C832F553048}"/>
              </a:ext>
            </a:extLst>
          </p:cNvPr>
          <p:cNvGrpSpPr/>
          <p:nvPr/>
        </p:nvGrpSpPr>
        <p:grpSpPr>
          <a:xfrm rot="18047685">
            <a:off x="2491225" y="6108053"/>
            <a:ext cx="870108" cy="833267"/>
            <a:chOff x="2895600" y="228600"/>
            <a:chExt cx="6400800" cy="6400800"/>
          </a:xfrm>
        </p:grpSpPr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086899D0-1AEE-404B-BCC4-3F129E8A3B5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2F78E9C0-C44A-4830-8960-BFB7DFB8E36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86" name="Flowchart: Merge 385">
                  <a:extLst>
                    <a:ext uri="{FF2B5EF4-FFF2-40B4-BE49-F238E27FC236}">
                      <a16:creationId xmlns:a16="http://schemas.microsoft.com/office/drawing/2014/main" id="{6D0729C2-CCC6-4E7D-A056-12FBE8B1955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Flowchart: Merge 386">
                  <a:extLst>
                    <a:ext uri="{FF2B5EF4-FFF2-40B4-BE49-F238E27FC236}">
                      <a16:creationId xmlns:a16="http://schemas.microsoft.com/office/drawing/2014/main" id="{6BD43D4E-DEFD-43FA-BEC2-86A02B9EE86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E2F6C25D-1BD5-4618-8FAD-C689C916981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762D0BB0-A5DB-4B6B-9208-C2DCE783F22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93475322-B092-48AC-83CF-841FC29BA30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1D7688D1-AB80-40CE-AD1B-F02190DA106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928E3879-1D34-43E0-8D56-06C892F4DE99}"/>
              </a:ext>
            </a:extLst>
          </p:cNvPr>
          <p:cNvGrpSpPr/>
          <p:nvPr/>
        </p:nvGrpSpPr>
        <p:grpSpPr>
          <a:xfrm>
            <a:off x="3181350" y="6280150"/>
            <a:ext cx="475472" cy="478261"/>
            <a:chOff x="2804160" y="137160"/>
            <a:chExt cx="6583680" cy="6583680"/>
          </a:xfrm>
        </p:grpSpPr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C66A44C-7EEB-467A-BA34-762F1CEC0CB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E0558222-59A6-492B-96E8-E6451066192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3D99CBFC-3E11-4B87-B45D-96C632EE51FF}"/>
              </a:ext>
            </a:extLst>
          </p:cNvPr>
          <p:cNvGrpSpPr/>
          <p:nvPr/>
        </p:nvGrpSpPr>
        <p:grpSpPr>
          <a:xfrm rot="18047685">
            <a:off x="2986525" y="6108053"/>
            <a:ext cx="870108" cy="833267"/>
            <a:chOff x="2895600" y="228600"/>
            <a:chExt cx="6400800" cy="6400800"/>
          </a:xfrm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4FBF857C-16D7-483E-AC4A-B2AFAD06489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26DCB389-7D4F-4A77-A66C-EB825F09214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98" name="Flowchart: Merge 397">
                  <a:extLst>
                    <a:ext uri="{FF2B5EF4-FFF2-40B4-BE49-F238E27FC236}">
                      <a16:creationId xmlns:a16="http://schemas.microsoft.com/office/drawing/2014/main" id="{50229C0E-7F92-47ED-B393-244B591F008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Flowchart: Merge 398">
                  <a:extLst>
                    <a:ext uri="{FF2B5EF4-FFF2-40B4-BE49-F238E27FC236}">
                      <a16:creationId xmlns:a16="http://schemas.microsoft.com/office/drawing/2014/main" id="{59A1F39A-B33F-4807-A723-563F34C182B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786E31FF-2A4E-401B-B46C-8743C06ED69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C6F745BA-0019-4524-816B-5C32FB6F06B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08ACD8CD-CA57-4F8E-8DB7-0ED393A0038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106D2798-A1B6-4549-B4E0-8871CB883564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5ABA9B51-81BD-4636-B6FD-521CC9599905}"/>
              </a:ext>
            </a:extLst>
          </p:cNvPr>
          <p:cNvGrpSpPr/>
          <p:nvPr/>
        </p:nvGrpSpPr>
        <p:grpSpPr>
          <a:xfrm>
            <a:off x="3676650" y="6280150"/>
            <a:ext cx="475472" cy="478261"/>
            <a:chOff x="2804160" y="137160"/>
            <a:chExt cx="6583680" cy="6583680"/>
          </a:xfrm>
        </p:grpSpPr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56CEFC4-809F-4940-9B22-3F4BCF9E6DC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56A4A30E-44EC-4593-BB18-11D157E1810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51A6234-BF29-4931-ADDE-967AD2D5D2D7}"/>
              </a:ext>
            </a:extLst>
          </p:cNvPr>
          <p:cNvGrpSpPr/>
          <p:nvPr/>
        </p:nvGrpSpPr>
        <p:grpSpPr>
          <a:xfrm rot="18047685">
            <a:off x="3481825" y="6108053"/>
            <a:ext cx="870108" cy="833267"/>
            <a:chOff x="2895600" y="228600"/>
            <a:chExt cx="6400800" cy="6400800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42BA3D46-0A43-4390-9695-BEFF323078C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792F9061-7022-433E-A4BB-782C8B78AC9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10" name="Flowchart: Merge 409">
                  <a:extLst>
                    <a:ext uri="{FF2B5EF4-FFF2-40B4-BE49-F238E27FC236}">
                      <a16:creationId xmlns:a16="http://schemas.microsoft.com/office/drawing/2014/main" id="{92842A8E-B3ED-45BA-AFAB-B71BC2258926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Flowchart: Merge 410">
                  <a:extLst>
                    <a:ext uri="{FF2B5EF4-FFF2-40B4-BE49-F238E27FC236}">
                      <a16:creationId xmlns:a16="http://schemas.microsoft.com/office/drawing/2014/main" id="{D99BE4D1-A6FA-4860-B2A8-A581A01F1FD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A48F86AD-E885-4217-B4A8-53C0DF20274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1C6CE623-AD09-43C2-B9E2-BA634665062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CE855275-0F7D-4690-945F-0D3BD8448EF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0D497CEA-7F75-450B-A0F7-99955125B46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1D1F6E62-7D6E-46C9-AA05-603BFBE0E626}"/>
              </a:ext>
            </a:extLst>
          </p:cNvPr>
          <p:cNvGrpSpPr/>
          <p:nvPr/>
        </p:nvGrpSpPr>
        <p:grpSpPr>
          <a:xfrm>
            <a:off x="4171950" y="6280150"/>
            <a:ext cx="475472" cy="478261"/>
            <a:chOff x="2804160" y="137160"/>
            <a:chExt cx="6583680" cy="6583680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C7C8D5A-1F29-499A-A5A7-A101B0EFC4E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6CA1FB5-8B9E-4FAC-BA50-6544598C436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7719439D-2932-4E4E-BB83-B1D2E5B0F01F}"/>
              </a:ext>
            </a:extLst>
          </p:cNvPr>
          <p:cNvGrpSpPr/>
          <p:nvPr/>
        </p:nvGrpSpPr>
        <p:grpSpPr>
          <a:xfrm rot="18047685">
            <a:off x="3977125" y="6108053"/>
            <a:ext cx="870108" cy="833267"/>
            <a:chOff x="2895600" y="228600"/>
            <a:chExt cx="6400800" cy="6400800"/>
          </a:xfrm>
        </p:grpSpPr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52132E99-6C43-4811-AD29-E574606568F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7D06178-A2AA-40BA-9273-A39A53E56361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22" name="Flowchart: Merge 421">
                  <a:extLst>
                    <a:ext uri="{FF2B5EF4-FFF2-40B4-BE49-F238E27FC236}">
                      <a16:creationId xmlns:a16="http://schemas.microsoft.com/office/drawing/2014/main" id="{BD5B6C5F-A85C-42C6-99AA-2B90D3AF3E4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Flowchart: Merge 422">
                  <a:extLst>
                    <a:ext uri="{FF2B5EF4-FFF2-40B4-BE49-F238E27FC236}">
                      <a16:creationId xmlns:a16="http://schemas.microsoft.com/office/drawing/2014/main" id="{DB80F5CD-F37F-40E5-8BD9-7495158F21E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218C096C-06EB-4487-8F45-7BE8F14B84B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3078DFE0-82B4-4591-844C-7B5BCDD8954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B3B20B16-D9DA-42D7-8E12-6BE5C17F53F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C600DF86-03F1-43F8-90FD-72E6BC1505C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9EA0755E-C55B-4316-A5E4-2D1800176A97}"/>
              </a:ext>
            </a:extLst>
          </p:cNvPr>
          <p:cNvGrpSpPr/>
          <p:nvPr/>
        </p:nvGrpSpPr>
        <p:grpSpPr>
          <a:xfrm>
            <a:off x="4667250" y="6280150"/>
            <a:ext cx="475472" cy="478261"/>
            <a:chOff x="2804160" y="137160"/>
            <a:chExt cx="6583680" cy="6583680"/>
          </a:xfrm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23562AF-BF58-44FE-8AD6-7772E348B3C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DC95521B-5EA1-44B4-9754-5F2EEB564ED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5F5BE333-F96C-4FA4-870C-82A92D035010}"/>
              </a:ext>
            </a:extLst>
          </p:cNvPr>
          <p:cNvGrpSpPr/>
          <p:nvPr/>
        </p:nvGrpSpPr>
        <p:grpSpPr>
          <a:xfrm rot="18047685">
            <a:off x="4472425" y="6108053"/>
            <a:ext cx="870108" cy="833267"/>
            <a:chOff x="2895600" y="228600"/>
            <a:chExt cx="6400800" cy="6400800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BE83238-9CAA-4DC9-A08D-E72FE0EEBC5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261323EF-D377-4177-921E-3FF4CB965FBB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34" name="Flowchart: Merge 433">
                  <a:extLst>
                    <a:ext uri="{FF2B5EF4-FFF2-40B4-BE49-F238E27FC236}">
                      <a16:creationId xmlns:a16="http://schemas.microsoft.com/office/drawing/2014/main" id="{44DAB802-6B07-4374-B675-ED9F24EB03D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Flowchart: Merge 434">
                  <a:extLst>
                    <a:ext uri="{FF2B5EF4-FFF2-40B4-BE49-F238E27FC236}">
                      <a16:creationId xmlns:a16="http://schemas.microsoft.com/office/drawing/2014/main" id="{3CC9266A-4A6C-41F1-A696-F4F6221C4E3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EA31F4C4-A8A9-4B1E-A2B4-95248E04DE4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68C2DB98-23C6-4325-9A9E-E77DA036F43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FB9FAA5D-629F-4357-8F0D-8FB6D229DD6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11F3B05E-FEA9-4235-8B29-6F08C0A3C56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598352FA-97D6-468E-BCB4-749E6F120B86}"/>
              </a:ext>
            </a:extLst>
          </p:cNvPr>
          <p:cNvGrpSpPr/>
          <p:nvPr/>
        </p:nvGrpSpPr>
        <p:grpSpPr>
          <a:xfrm>
            <a:off x="5162550" y="6280150"/>
            <a:ext cx="475472" cy="478261"/>
            <a:chOff x="2804160" y="137160"/>
            <a:chExt cx="6583680" cy="6583680"/>
          </a:xfrm>
        </p:grpSpPr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D4D0500-FF3E-4191-B68D-D824FCAF420A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8450884-8189-4466-A8FA-48854D2C5ED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7A364003-324B-4B2B-8855-F24D47E931BE}"/>
              </a:ext>
            </a:extLst>
          </p:cNvPr>
          <p:cNvGrpSpPr/>
          <p:nvPr/>
        </p:nvGrpSpPr>
        <p:grpSpPr>
          <a:xfrm rot="18047685">
            <a:off x="4967725" y="6108053"/>
            <a:ext cx="870108" cy="833267"/>
            <a:chOff x="2895600" y="228600"/>
            <a:chExt cx="6400800" cy="6400800"/>
          </a:xfrm>
        </p:grpSpPr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590DA55E-F093-4F7D-93DE-91C31D042CE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0EBABFD7-951A-4BD1-AF66-1F0FFA35C67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46" name="Flowchart: Merge 445">
                  <a:extLst>
                    <a:ext uri="{FF2B5EF4-FFF2-40B4-BE49-F238E27FC236}">
                      <a16:creationId xmlns:a16="http://schemas.microsoft.com/office/drawing/2014/main" id="{582FCFA5-E68D-4CE5-A20A-F7E59E2894C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Flowchart: Merge 446">
                  <a:extLst>
                    <a:ext uri="{FF2B5EF4-FFF2-40B4-BE49-F238E27FC236}">
                      <a16:creationId xmlns:a16="http://schemas.microsoft.com/office/drawing/2014/main" id="{07DFB169-CB07-467D-90CA-80387807D94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55F1447D-8792-4966-8649-411CE63834F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877404BE-570F-4F1D-8E5D-DEF28A6194A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A5D8DC83-04CF-4568-A140-412F81035D2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F19536BD-9D84-438E-994F-255E092EB4B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9708173-3ACD-410E-8750-3361E8520F66}"/>
              </a:ext>
            </a:extLst>
          </p:cNvPr>
          <p:cNvGrpSpPr/>
          <p:nvPr/>
        </p:nvGrpSpPr>
        <p:grpSpPr>
          <a:xfrm>
            <a:off x="5657850" y="6280150"/>
            <a:ext cx="475472" cy="478261"/>
            <a:chOff x="2804160" y="137160"/>
            <a:chExt cx="6583680" cy="6583680"/>
          </a:xfrm>
        </p:grpSpPr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71D718AC-1A2D-45F0-BC1B-40B983E6C46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2DE948C7-4E45-46BB-981D-E19AF8546C9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F7AB960E-9C9F-4B2A-84D5-A7B841D40484}"/>
              </a:ext>
            </a:extLst>
          </p:cNvPr>
          <p:cNvGrpSpPr/>
          <p:nvPr/>
        </p:nvGrpSpPr>
        <p:grpSpPr>
          <a:xfrm rot="18047685">
            <a:off x="5463025" y="6108053"/>
            <a:ext cx="870108" cy="833267"/>
            <a:chOff x="2895600" y="228600"/>
            <a:chExt cx="6400800" cy="6400800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408C803C-F35B-468E-8C36-41C2F99A0F6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76836FF7-4677-4DA3-9633-B1DCCB8C115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58" name="Flowchart: Merge 457">
                  <a:extLst>
                    <a:ext uri="{FF2B5EF4-FFF2-40B4-BE49-F238E27FC236}">
                      <a16:creationId xmlns:a16="http://schemas.microsoft.com/office/drawing/2014/main" id="{7EFB6CCC-0C0C-413A-A1BB-3B59CD37516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Flowchart: Merge 458">
                  <a:extLst>
                    <a:ext uri="{FF2B5EF4-FFF2-40B4-BE49-F238E27FC236}">
                      <a16:creationId xmlns:a16="http://schemas.microsoft.com/office/drawing/2014/main" id="{1B900D4F-3B6A-4DFA-A861-6BCE23F2036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E36FCC39-729C-46DB-8C7B-B9880569199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979307DF-51D8-4E9D-BEFF-A1E1E2F9AC2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46C8B3FA-D885-4042-BAD7-05C4083E457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1F66D8B3-F16A-4CE6-A8D9-B3D5B2EA2D9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0668C7BF-A07E-444C-BB39-3907196F0C8E}"/>
              </a:ext>
            </a:extLst>
          </p:cNvPr>
          <p:cNvGrpSpPr/>
          <p:nvPr/>
        </p:nvGrpSpPr>
        <p:grpSpPr>
          <a:xfrm>
            <a:off x="6153150" y="6280150"/>
            <a:ext cx="475472" cy="478261"/>
            <a:chOff x="2804160" y="137160"/>
            <a:chExt cx="6583680" cy="6583680"/>
          </a:xfrm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01F86121-177C-4195-99B9-CDAFA727FDB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FA40E85B-A14B-460F-89D4-D97020BB9E1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22E1C66-CBFB-4D81-A8BA-6B25C2F277A3}"/>
              </a:ext>
            </a:extLst>
          </p:cNvPr>
          <p:cNvGrpSpPr/>
          <p:nvPr/>
        </p:nvGrpSpPr>
        <p:grpSpPr>
          <a:xfrm rot="18047685">
            <a:off x="5958325" y="6108053"/>
            <a:ext cx="870108" cy="833267"/>
            <a:chOff x="2895600" y="228600"/>
            <a:chExt cx="6400800" cy="6400800"/>
          </a:xfrm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38E773C9-5695-4348-B1BC-18657F5F3AD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E9E8638E-B14C-4945-A229-C8CB8897025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70" name="Flowchart: Merge 469">
                  <a:extLst>
                    <a:ext uri="{FF2B5EF4-FFF2-40B4-BE49-F238E27FC236}">
                      <a16:creationId xmlns:a16="http://schemas.microsoft.com/office/drawing/2014/main" id="{75961261-B729-4FB1-A155-F857C7EAD4D8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Flowchart: Merge 470">
                  <a:extLst>
                    <a:ext uri="{FF2B5EF4-FFF2-40B4-BE49-F238E27FC236}">
                      <a16:creationId xmlns:a16="http://schemas.microsoft.com/office/drawing/2014/main" id="{6E8AD40A-FF69-4D4E-9276-9588C9E1D4E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B5FEFC76-C72E-485B-8C1D-A978B9AA104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148D6E7B-A0DE-44E0-99B0-57EF764DB38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F096D5A5-4961-43D0-BF57-EAD388A620E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31BC37DF-1B91-431C-949E-7115655A032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63F4122-5CAD-4482-806A-75698799C7F7}"/>
              </a:ext>
            </a:extLst>
          </p:cNvPr>
          <p:cNvGrpSpPr/>
          <p:nvPr/>
        </p:nvGrpSpPr>
        <p:grpSpPr>
          <a:xfrm>
            <a:off x="6648450" y="6280150"/>
            <a:ext cx="475472" cy="478261"/>
            <a:chOff x="2804160" y="137160"/>
            <a:chExt cx="6583680" cy="6583680"/>
          </a:xfrm>
        </p:grpSpPr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002C5236-1CCC-4E51-9C28-CBC5390E66C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23BFBA6B-E1AB-4FCD-8763-3CA1A70C985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27F3A386-F005-4316-9F2A-38971AF292BE}"/>
              </a:ext>
            </a:extLst>
          </p:cNvPr>
          <p:cNvGrpSpPr/>
          <p:nvPr/>
        </p:nvGrpSpPr>
        <p:grpSpPr>
          <a:xfrm rot="18047685">
            <a:off x="6453625" y="6108053"/>
            <a:ext cx="870108" cy="833267"/>
            <a:chOff x="2895600" y="228600"/>
            <a:chExt cx="6400800" cy="6400800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19E20581-7D99-4ACD-9A02-F600C5B2233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191DDD9A-4E60-4BF5-B87E-C80A1685A70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82" name="Flowchart: Merge 481">
                  <a:extLst>
                    <a:ext uri="{FF2B5EF4-FFF2-40B4-BE49-F238E27FC236}">
                      <a16:creationId xmlns:a16="http://schemas.microsoft.com/office/drawing/2014/main" id="{A8FB8EDD-2098-4D62-9805-93274BE8346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Flowchart: Merge 482">
                  <a:extLst>
                    <a:ext uri="{FF2B5EF4-FFF2-40B4-BE49-F238E27FC236}">
                      <a16:creationId xmlns:a16="http://schemas.microsoft.com/office/drawing/2014/main" id="{EC63F6E1-0BC9-4B17-B0D0-8ABA9A590B4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3743F012-A1CC-4971-9034-2C7F610344A2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B7087000-B3FE-451C-8625-25B46B92403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1602D2EC-DA82-4E47-AF16-A9D0E409916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4128F218-516E-4CAE-8AFA-7BAFB9A99F2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A2CCC8AF-828B-4B73-A8DA-FEE32EF72D88}"/>
              </a:ext>
            </a:extLst>
          </p:cNvPr>
          <p:cNvGrpSpPr/>
          <p:nvPr/>
        </p:nvGrpSpPr>
        <p:grpSpPr>
          <a:xfrm>
            <a:off x="7143750" y="6280150"/>
            <a:ext cx="475472" cy="478261"/>
            <a:chOff x="2804160" y="137160"/>
            <a:chExt cx="6583680" cy="6583680"/>
          </a:xfrm>
        </p:grpSpPr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1D4C61DC-8C56-49C4-9AF1-8B62D59EBABC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B8EF60DE-FE70-4D57-AAE0-581A56F43B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55ABAEBC-3D77-41BF-B87A-ECB38C129B5D}"/>
              </a:ext>
            </a:extLst>
          </p:cNvPr>
          <p:cNvGrpSpPr/>
          <p:nvPr/>
        </p:nvGrpSpPr>
        <p:grpSpPr>
          <a:xfrm rot="18047685">
            <a:off x="6948925" y="6108053"/>
            <a:ext cx="870108" cy="833267"/>
            <a:chOff x="2895600" y="228600"/>
            <a:chExt cx="6400800" cy="6400800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9A41824D-BF3A-4947-9CE6-AC41D90972C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6FD8BBB6-A0E5-47C7-B83F-1B1AFAA5E62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94" name="Flowchart: Merge 493">
                  <a:extLst>
                    <a:ext uri="{FF2B5EF4-FFF2-40B4-BE49-F238E27FC236}">
                      <a16:creationId xmlns:a16="http://schemas.microsoft.com/office/drawing/2014/main" id="{35970CA2-D5A1-4C5C-9FCF-8341AE5BC19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Flowchart: Merge 494">
                  <a:extLst>
                    <a:ext uri="{FF2B5EF4-FFF2-40B4-BE49-F238E27FC236}">
                      <a16:creationId xmlns:a16="http://schemas.microsoft.com/office/drawing/2014/main" id="{03F764BC-592F-4B9F-8B1E-DEA44A2875E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67416873-5585-4BD4-A5A6-23087433930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346B689D-5409-4DF5-A9AA-A984B598F9F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C58E7A9A-F0EB-4BD1-A83E-FC6D352AD24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D7C24C5C-6F24-48AD-891A-2D75AA7151E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310E5AE2-5ED5-4D86-9929-9CE45032421F}"/>
              </a:ext>
            </a:extLst>
          </p:cNvPr>
          <p:cNvGrpSpPr/>
          <p:nvPr/>
        </p:nvGrpSpPr>
        <p:grpSpPr>
          <a:xfrm>
            <a:off x="7639050" y="6280150"/>
            <a:ext cx="475472" cy="478261"/>
            <a:chOff x="2804160" y="137160"/>
            <a:chExt cx="6583680" cy="6583680"/>
          </a:xfrm>
        </p:grpSpPr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A2FF2B8A-32CB-4F44-A2AB-3FE514B323E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7D9BE7B6-FAC8-4DE9-BD2F-0C9C2ACFEF1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288F4C0C-773D-4097-B061-AB42BCEFE28C}"/>
              </a:ext>
            </a:extLst>
          </p:cNvPr>
          <p:cNvGrpSpPr/>
          <p:nvPr/>
        </p:nvGrpSpPr>
        <p:grpSpPr>
          <a:xfrm rot="18047685">
            <a:off x="7444225" y="6108053"/>
            <a:ext cx="870108" cy="833267"/>
            <a:chOff x="2895600" y="228600"/>
            <a:chExt cx="6400800" cy="6400800"/>
          </a:xfrm>
        </p:grpSpPr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4FB34D46-86ED-478D-B799-0C58A7DB018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70BFB541-F59C-4150-BF15-74A70B016EB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06" name="Flowchart: Merge 505">
                  <a:extLst>
                    <a:ext uri="{FF2B5EF4-FFF2-40B4-BE49-F238E27FC236}">
                      <a16:creationId xmlns:a16="http://schemas.microsoft.com/office/drawing/2014/main" id="{4D9B701F-FE56-4BBF-88D7-B89D28186D0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Flowchart: Merge 506">
                  <a:extLst>
                    <a:ext uri="{FF2B5EF4-FFF2-40B4-BE49-F238E27FC236}">
                      <a16:creationId xmlns:a16="http://schemas.microsoft.com/office/drawing/2014/main" id="{E43E0379-CAE2-48E0-808F-7B57C668D82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8F4ECBF7-3F96-4C4C-AA3F-26EA07D465B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2C26FE1A-B6D8-4A09-A926-C0B406398F9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05EA0A22-6913-43AC-A5B7-F98CEDDD37A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38540B9E-F597-47F5-A79D-0B78FEDBFF2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BBD68AD4-A7B2-4ED2-B19D-25A04C4BA7FA}"/>
              </a:ext>
            </a:extLst>
          </p:cNvPr>
          <p:cNvGrpSpPr/>
          <p:nvPr/>
        </p:nvGrpSpPr>
        <p:grpSpPr>
          <a:xfrm>
            <a:off x="8134350" y="6280150"/>
            <a:ext cx="475472" cy="478261"/>
            <a:chOff x="2804160" y="137160"/>
            <a:chExt cx="6583680" cy="6583680"/>
          </a:xfrm>
        </p:grpSpPr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58A54E53-2612-4C92-A1E1-EDECA96AF3C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ABE11AC3-F5C9-4B3C-9EA5-B45914DE97C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319BBCD1-2218-4D56-800E-6CAA96932831}"/>
              </a:ext>
            </a:extLst>
          </p:cNvPr>
          <p:cNvGrpSpPr/>
          <p:nvPr/>
        </p:nvGrpSpPr>
        <p:grpSpPr>
          <a:xfrm rot="18047685">
            <a:off x="7939525" y="6108053"/>
            <a:ext cx="870108" cy="833267"/>
            <a:chOff x="2895600" y="228600"/>
            <a:chExt cx="6400800" cy="6400800"/>
          </a:xfrm>
        </p:grpSpPr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3B88AD82-D59C-4395-A5D5-2CE1B8F9AA3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9E89095D-BDC3-4158-9A23-0E325651CD2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18" name="Flowchart: Merge 517">
                  <a:extLst>
                    <a:ext uri="{FF2B5EF4-FFF2-40B4-BE49-F238E27FC236}">
                      <a16:creationId xmlns:a16="http://schemas.microsoft.com/office/drawing/2014/main" id="{95969EB3-E837-4178-AE61-E48225DA184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Flowchart: Merge 518">
                  <a:extLst>
                    <a:ext uri="{FF2B5EF4-FFF2-40B4-BE49-F238E27FC236}">
                      <a16:creationId xmlns:a16="http://schemas.microsoft.com/office/drawing/2014/main" id="{A7C1C3A8-3CCB-4D6F-8396-13C8A5E158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DDB3B93D-067E-4A9A-A9D7-6A289C20D12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4ABD4233-58E5-49DF-B510-8C3635C0641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EAF58D15-73B9-4E97-B972-BC63D28DD1D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0EC307C-7FBB-4487-929D-18897E19B01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E814F3D8-43D1-46BD-BCD7-2AA8241F1787}"/>
              </a:ext>
            </a:extLst>
          </p:cNvPr>
          <p:cNvGrpSpPr/>
          <p:nvPr/>
        </p:nvGrpSpPr>
        <p:grpSpPr>
          <a:xfrm>
            <a:off x="8629650" y="6280150"/>
            <a:ext cx="475472" cy="478261"/>
            <a:chOff x="2804160" y="137160"/>
            <a:chExt cx="6583680" cy="6583680"/>
          </a:xfrm>
        </p:grpSpPr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C33518B2-B82B-447B-B0ED-E6036029BB7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AA05611E-AA7F-4F0C-8160-5F2623FBC32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AAFC7938-65E2-4FD9-B9CE-5219354906F9}"/>
              </a:ext>
            </a:extLst>
          </p:cNvPr>
          <p:cNvGrpSpPr/>
          <p:nvPr/>
        </p:nvGrpSpPr>
        <p:grpSpPr>
          <a:xfrm rot="18047685">
            <a:off x="8434825" y="6108053"/>
            <a:ext cx="870108" cy="833267"/>
            <a:chOff x="2895600" y="228600"/>
            <a:chExt cx="6400800" cy="6400800"/>
          </a:xfrm>
        </p:grpSpPr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44C0B23A-59EE-4399-9FF1-ED04BAB0987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E8896DB3-812E-459D-B786-3D62326543B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30" name="Flowchart: Merge 529">
                  <a:extLst>
                    <a:ext uri="{FF2B5EF4-FFF2-40B4-BE49-F238E27FC236}">
                      <a16:creationId xmlns:a16="http://schemas.microsoft.com/office/drawing/2014/main" id="{D524460E-8B8F-4908-ABE9-F4EE7F496D2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Flowchart: Merge 530">
                  <a:extLst>
                    <a:ext uri="{FF2B5EF4-FFF2-40B4-BE49-F238E27FC236}">
                      <a16:creationId xmlns:a16="http://schemas.microsoft.com/office/drawing/2014/main" id="{FF3E2812-1AD2-4E82-9A58-31CE2B911BC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72A7FE54-355D-4DED-9C6F-21A0B636F73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8ED60105-369D-427A-A12B-493E72B6481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9B60AB70-E89C-442C-96C5-83C35EA29CE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11210430-035D-4C19-B2C2-AEAA297A442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E3D610DB-3522-4D9B-83B7-52DF7A718853}"/>
              </a:ext>
            </a:extLst>
          </p:cNvPr>
          <p:cNvGrpSpPr/>
          <p:nvPr/>
        </p:nvGrpSpPr>
        <p:grpSpPr>
          <a:xfrm>
            <a:off x="9124950" y="6280150"/>
            <a:ext cx="475472" cy="478261"/>
            <a:chOff x="2804160" y="137160"/>
            <a:chExt cx="6583680" cy="6583680"/>
          </a:xfrm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AF94515C-177F-411B-AA68-56B9B349D81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E1A4D2A9-EFFB-45AA-AE3A-A5445BD3D6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328C6050-6A32-455D-88CC-5106DDA0506F}"/>
              </a:ext>
            </a:extLst>
          </p:cNvPr>
          <p:cNvGrpSpPr/>
          <p:nvPr/>
        </p:nvGrpSpPr>
        <p:grpSpPr>
          <a:xfrm rot="18047685">
            <a:off x="8930125" y="6108053"/>
            <a:ext cx="870108" cy="833267"/>
            <a:chOff x="2895600" y="228600"/>
            <a:chExt cx="6400800" cy="6400800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E7269CF9-7837-4BC9-A61E-87888847E34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D55578D4-30AC-409C-81AB-180D9D1DDDA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42" name="Flowchart: Merge 541">
                  <a:extLst>
                    <a:ext uri="{FF2B5EF4-FFF2-40B4-BE49-F238E27FC236}">
                      <a16:creationId xmlns:a16="http://schemas.microsoft.com/office/drawing/2014/main" id="{DB71BD81-06EB-4BD5-9C81-A890B304941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Flowchart: Merge 542">
                  <a:extLst>
                    <a:ext uri="{FF2B5EF4-FFF2-40B4-BE49-F238E27FC236}">
                      <a16:creationId xmlns:a16="http://schemas.microsoft.com/office/drawing/2014/main" id="{303849D8-0342-49BC-9938-8F19A850A9A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1E125D34-8376-4EAD-88DC-98C1DAF2456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7CC8C5C6-DEFC-4D92-B91E-8D4A004A2D7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3478CEDF-03E4-4EEB-923B-CCFA525464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43514FCD-939B-4863-8233-399CE6091EB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304B4A00-5584-4F36-A6C0-9E35FB4B6FFD}"/>
              </a:ext>
            </a:extLst>
          </p:cNvPr>
          <p:cNvGrpSpPr/>
          <p:nvPr/>
        </p:nvGrpSpPr>
        <p:grpSpPr>
          <a:xfrm>
            <a:off x="9620250" y="6280150"/>
            <a:ext cx="475472" cy="478261"/>
            <a:chOff x="2804160" y="137160"/>
            <a:chExt cx="6583680" cy="6583680"/>
          </a:xfrm>
        </p:grpSpPr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DD7817C0-1BAB-4E71-848A-27F22FBA9F3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A95A5D76-EBAA-413D-B090-F14DCDEC264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FE92B7E7-1660-42EF-90FB-7B69EC9C5B54}"/>
              </a:ext>
            </a:extLst>
          </p:cNvPr>
          <p:cNvGrpSpPr/>
          <p:nvPr/>
        </p:nvGrpSpPr>
        <p:grpSpPr>
          <a:xfrm rot="18047685">
            <a:off x="9425425" y="6108053"/>
            <a:ext cx="870108" cy="833267"/>
            <a:chOff x="2895600" y="228600"/>
            <a:chExt cx="6400800" cy="6400800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64406F9F-EE1D-44DE-85CC-AD0907710B2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036C574B-8A3D-4378-BC31-391C719CE3F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54" name="Flowchart: Merge 553">
                  <a:extLst>
                    <a:ext uri="{FF2B5EF4-FFF2-40B4-BE49-F238E27FC236}">
                      <a16:creationId xmlns:a16="http://schemas.microsoft.com/office/drawing/2014/main" id="{42C2BADA-7B41-4BB5-B781-9E0C8860400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Flowchart: Merge 554">
                  <a:extLst>
                    <a:ext uri="{FF2B5EF4-FFF2-40B4-BE49-F238E27FC236}">
                      <a16:creationId xmlns:a16="http://schemas.microsoft.com/office/drawing/2014/main" id="{88B6F640-B979-4ABF-A723-F34861BFC6D5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B0E51543-9F39-44BB-9CF4-1A2A50D15BC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A14B2F53-BD12-4AC6-B5B9-5E3EFFBFE66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37223BC8-7842-48DB-97DA-1A1222B4D11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FBAF04B9-5802-464D-85E1-5417132774F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AFB8B29E-CE70-481A-A9DA-974DDE45A6FB}"/>
              </a:ext>
            </a:extLst>
          </p:cNvPr>
          <p:cNvGrpSpPr/>
          <p:nvPr/>
        </p:nvGrpSpPr>
        <p:grpSpPr>
          <a:xfrm>
            <a:off x="10115550" y="6280150"/>
            <a:ext cx="475472" cy="478261"/>
            <a:chOff x="2804160" y="137160"/>
            <a:chExt cx="6583680" cy="6583680"/>
          </a:xfrm>
        </p:grpSpPr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A6A04AE-B19E-4184-8742-F8F47AD26BA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BDBCE3CE-BE7A-4F9A-BDDD-F78CDB0B069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BF180FBA-4292-4B9D-8E30-40A15E2920E8}"/>
              </a:ext>
            </a:extLst>
          </p:cNvPr>
          <p:cNvGrpSpPr/>
          <p:nvPr/>
        </p:nvGrpSpPr>
        <p:grpSpPr>
          <a:xfrm rot="18047685">
            <a:off x="9920725" y="6108053"/>
            <a:ext cx="870108" cy="833267"/>
            <a:chOff x="2895600" y="228600"/>
            <a:chExt cx="6400800" cy="6400800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1EB017F7-3FDA-4693-813B-48FE6ADB07C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5850220E-1495-4425-8D78-86BF8C75A1B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66" name="Flowchart: Merge 565">
                  <a:extLst>
                    <a:ext uri="{FF2B5EF4-FFF2-40B4-BE49-F238E27FC236}">
                      <a16:creationId xmlns:a16="http://schemas.microsoft.com/office/drawing/2014/main" id="{1A8C557B-4BA4-481F-9D8B-6858828467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Flowchart: Merge 566">
                  <a:extLst>
                    <a:ext uri="{FF2B5EF4-FFF2-40B4-BE49-F238E27FC236}">
                      <a16:creationId xmlns:a16="http://schemas.microsoft.com/office/drawing/2014/main" id="{92518C1F-593D-47CE-945D-0EEA63A8D62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4369A07C-B19F-45BF-9B80-BC6DB672C43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1CD43310-5859-4BD7-ADB9-ADDD9ADC560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2229CAA6-EEFF-429F-B4B2-75B41CF9621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E19DECF7-E1AB-4E7D-9D4C-CE47CC03D2B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A4FDEE53-0D5D-4743-A67E-A61D7552C3A7}"/>
              </a:ext>
            </a:extLst>
          </p:cNvPr>
          <p:cNvGrpSpPr/>
          <p:nvPr/>
        </p:nvGrpSpPr>
        <p:grpSpPr>
          <a:xfrm>
            <a:off x="10610850" y="6280150"/>
            <a:ext cx="475472" cy="478261"/>
            <a:chOff x="2804160" y="137160"/>
            <a:chExt cx="6583680" cy="6583680"/>
          </a:xfrm>
        </p:grpSpPr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D204D641-4CBC-4A14-854F-70AA704B021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44BFD693-9774-4A80-8DF5-33E175CCD9E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AE68CBBA-7BBE-43E5-8004-D2D48D16A54C}"/>
              </a:ext>
            </a:extLst>
          </p:cNvPr>
          <p:cNvGrpSpPr/>
          <p:nvPr/>
        </p:nvGrpSpPr>
        <p:grpSpPr>
          <a:xfrm rot="18047685">
            <a:off x="10416025" y="6108053"/>
            <a:ext cx="870108" cy="833267"/>
            <a:chOff x="2895600" y="228600"/>
            <a:chExt cx="6400800" cy="6400800"/>
          </a:xfrm>
        </p:grpSpPr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F3FA846C-E892-4B25-9D38-A69B787402A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2429FF16-E591-4449-9C74-A3D55187424B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78" name="Flowchart: Merge 577">
                  <a:extLst>
                    <a:ext uri="{FF2B5EF4-FFF2-40B4-BE49-F238E27FC236}">
                      <a16:creationId xmlns:a16="http://schemas.microsoft.com/office/drawing/2014/main" id="{A71B3428-39D2-4384-A39A-D39AD9D032F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Flowchart: Merge 578">
                  <a:extLst>
                    <a:ext uri="{FF2B5EF4-FFF2-40B4-BE49-F238E27FC236}">
                      <a16:creationId xmlns:a16="http://schemas.microsoft.com/office/drawing/2014/main" id="{12A27F9E-36F1-42C1-824D-026D4B491A5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CE7FD5AC-F7FE-48C1-9D0F-8DD5C047BF1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9FB3DAA3-B9A5-410A-993B-5C7EABFF63E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8CB36A43-E414-48E4-8B39-B10B5D6370C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85E5D3F9-9EE5-4696-A1A5-E73B36C6463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329D6524-7670-4E6E-8715-37E0D86112BA}"/>
              </a:ext>
            </a:extLst>
          </p:cNvPr>
          <p:cNvGrpSpPr/>
          <p:nvPr/>
        </p:nvGrpSpPr>
        <p:grpSpPr>
          <a:xfrm>
            <a:off x="11106150" y="6280150"/>
            <a:ext cx="475472" cy="478261"/>
            <a:chOff x="2804160" y="137160"/>
            <a:chExt cx="6583680" cy="6583680"/>
          </a:xfrm>
        </p:grpSpPr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049CFE88-099C-4930-827D-AA552F884FD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C7549BC8-5AA4-4CCB-B5EE-6CEC363C9B1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D750A1FE-9125-4415-B623-CE909E93C102}"/>
              </a:ext>
            </a:extLst>
          </p:cNvPr>
          <p:cNvGrpSpPr/>
          <p:nvPr/>
        </p:nvGrpSpPr>
        <p:grpSpPr>
          <a:xfrm rot="18047685">
            <a:off x="10911325" y="6108053"/>
            <a:ext cx="870108" cy="833267"/>
            <a:chOff x="2895600" y="228600"/>
            <a:chExt cx="6400800" cy="6400800"/>
          </a:xfrm>
        </p:grpSpPr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CA0C51B9-CC76-43A8-9464-358D7412190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E74A9E96-01EA-492C-98A4-D5EBCEF3933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90" name="Flowchart: Merge 589">
                  <a:extLst>
                    <a:ext uri="{FF2B5EF4-FFF2-40B4-BE49-F238E27FC236}">
                      <a16:creationId xmlns:a16="http://schemas.microsoft.com/office/drawing/2014/main" id="{E03B204F-050C-496D-A4EB-1A5C9C71446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Flowchart: Merge 590">
                  <a:extLst>
                    <a:ext uri="{FF2B5EF4-FFF2-40B4-BE49-F238E27FC236}">
                      <a16:creationId xmlns:a16="http://schemas.microsoft.com/office/drawing/2014/main" id="{F014B518-7395-42CC-B94F-D0868903E3F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C09C14F8-7DAB-484E-8A9C-5E5E397285B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CF9DD311-3E3F-4D18-A673-7288F6B79CD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C542A985-C2A9-4E37-8D1D-53F26E287EA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BCEE7794-7480-45C6-A77E-08CF9DAC49C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7571EDAB-3F22-4DEC-A42C-FA19FC9E4E73}"/>
              </a:ext>
            </a:extLst>
          </p:cNvPr>
          <p:cNvGrpSpPr/>
          <p:nvPr/>
        </p:nvGrpSpPr>
        <p:grpSpPr>
          <a:xfrm>
            <a:off x="11594465" y="6281401"/>
            <a:ext cx="475472" cy="478261"/>
            <a:chOff x="2804160" y="137160"/>
            <a:chExt cx="6583680" cy="6583680"/>
          </a:xfrm>
        </p:grpSpPr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5E645F9E-9BB4-4B36-AA43-E9F658E8CA9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0F132107-3B05-40C2-8736-EBB95C7A2EC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FF15475D-0A50-4087-AF9B-897C50AA3DC0}"/>
              </a:ext>
            </a:extLst>
          </p:cNvPr>
          <p:cNvGrpSpPr/>
          <p:nvPr/>
        </p:nvGrpSpPr>
        <p:grpSpPr>
          <a:xfrm rot="18047685">
            <a:off x="11399640" y="6096604"/>
            <a:ext cx="870108" cy="833267"/>
            <a:chOff x="2895600" y="228600"/>
            <a:chExt cx="6400800" cy="6400800"/>
          </a:xfrm>
        </p:grpSpPr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EF6EE91A-9F50-414A-8C03-EB3F38BABD7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0326A2BA-06F4-4EB2-BC17-927B3B4FEE7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02" name="Flowchart: Merge 601">
                  <a:extLst>
                    <a:ext uri="{FF2B5EF4-FFF2-40B4-BE49-F238E27FC236}">
                      <a16:creationId xmlns:a16="http://schemas.microsoft.com/office/drawing/2014/main" id="{2A1F15DF-7A02-42C5-AFB4-7529F16A7A3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Flowchart: Merge 602">
                  <a:extLst>
                    <a:ext uri="{FF2B5EF4-FFF2-40B4-BE49-F238E27FC236}">
                      <a16:creationId xmlns:a16="http://schemas.microsoft.com/office/drawing/2014/main" id="{1AA0EE39-0F4B-4899-B9A3-0626503B8EB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D57A385C-A238-477C-80DA-AB63EA56590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D524BFCC-8C46-4996-82A4-D9EE2EF4F2F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219AC07D-F073-40D0-A2D0-745A0083BA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47196458-607C-4763-867B-A084A604824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92D7FB72-E136-4892-9A8A-F6F98773100D}"/>
              </a:ext>
            </a:extLst>
          </p:cNvPr>
          <p:cNvGrpSpPr/>
          <p:nvPr/>
        </p:nvGrpSpPr>
        <p:grpSpPr>
          <a:xfrm>
            <a:off x="149235" y="983086"/>
            <a:ext cx="475472" cy="478261"/>
            <a:chOff x="2804160" y="137160"/>
            <a:chExt cx="6583680" cy="6583680"/>
          </a:xfrm>
        </p:grpSpPr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CA9D34E5-8A00-40D8-9170-BFC76BACD39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758C20B3-F6FB-42EB-AC95-4E03027065D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1C3D53A9-0671-4092-B75B-2035758B85E8}"/>
              </a:ext>
            </a:extLst>
          </p:cNvPr>
          <p:cNvGrpSpPr/>
          <p:nvPr/>
        </p:nvGrpSpPr>
        <p:grpSpPr>
          <a:xfrm rot="18047685">
            <a:off x="-45590" y="810989"/>
            <a:ext cx="870108" cy="833267"/>
            <a:chOff x="2895600" y="228600"/>
            <a:chExt cx="6400800" cy="6400800"/>
          </a:xfrm>
        </p:grpSpPr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617927E5-1835-41FA-B793-B5A96819B87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4408425A-CEA5-4945-8FB2-C936F966752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14" name="Flowchart: Merge 613">
                  <a:extLst>
                    <a:ext uri="{FF2B5EF4-FFF2-40B4-BE49-F238E27FC236}">
                      <a16:creationId xmlns:a16="http://schemas.microsoft.com/office/drawing/2014/main" id="{68ADEB07-FA46-4D97-9E6F-EAABBA05C6B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Flowchart: Merge 614">
                  <a:extLst>
                    <a:ext uri="{FF2B5EF4-FFF2-40B4-BE49-F238E27FC236}">
                      <a16:creationId xmlns:a16="http://schemas.microsoft.com/office/drawing/2014/main" id="{F473F63A-00F0-44AE-A053-E371A3D145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A4E25EE7-1276-4189-ABAE-22222310821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50702A52-8734-4E20-89AA-80DE75FA951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659A4A77-74BD-485C-824F-C3E2EC65FD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D70FE786-1878-44D8-9529-5E5994DD6C9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DC9C0EC3-BD4C-4FDA-9831-43A0D2F46C70}"/>
              </a:ext>
            </a:extLst>
          </p:cNvPr>
          <p:cNvGrpSpPr/>
          <p:nvPr/>
        </p:nvGrpSpPr>
        <p:grpSpPr>
          <a:xfrm>
            <a:off x="139710" y="1459336"/>
            <a:ext cx="475472" cy="478261"/>
            <a:chOff x="2804160" y="137160"/>
            <a:chExt cx="6583680" cy="6583680"/>
          </a:xfrm>
        </p:grpSpPr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9D15D8EB-3B01-4DE8-A230-92F7C56EC6B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07C33E37-0525-4A06-9B64-0E75EFC439C1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9E2805AC-FFCD-415A-BBF9-1818BC536CB5}"/>
              </a:ext>
            </a:extLst>
          </p:cNvPr>
          <p:cNvGrpSpPr/>
          <p:nvPr/>
        </p:nvGrpSpPr>
        <p:grpSpPr>
          <a:xfrm rot="18047685">
            <a:off x="-55115" y="1287239"/>
            <a:ext cx="870108" cy="833267"/>
            <a:chOff x="2895600" y="228600"/>
            <a:chExt cx="6400800" cy="6400800"/>
          </a:xfrm>
        </p:grpSpPr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54C9B832-0083-4235-9ABB-3F7B7C4A3AD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22" name="Group 621">
                <a:extLst>
                  <a:ext uri="{FF2B5EF4-FFF2-40B4-BE49-F238E27FC236}">
                    <a16:creationId xmlns:a16="http://schemas.microsoft.com/office/drawing/2014/main" id="{4359123F-3C68-4BC2-B5A1-D8E7803D48F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26" name="Flowchart: Merge 625">
                  <a:extLst>
                    <a:ext uri="{FF2B5EF4-FFF2-40B4-BE49-F238E27FC236}">
                      <a16:creationId xmlns:a16="http://schemas.microsoft.com/office/drawing/2014/main" id="{EEA03F2A-EA8C-437E-9408-6A9128BE217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Flowchart: Merge 626">
                  <a:extLst>
                    <a:ext uri="{FF2B5EF4-FFF2-40B4-BE49-F238E27FC236}">
                      <a16:creationId xmlns:a16="http://schemas.microsoft.com/office/drawing/2014/main" id="{F001C678-46AA-412C-9664-9D8387AD512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C8AB67F0-27C3-47E4-A248-6F16E34BC20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11531A29-FB5A-4DB6-96FD-3BB1F9CABB7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A667D8DD-D9C2-4974-AD4F-16D929DB662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6300631-7CB3-4FF3-B501-3313192907BB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D44FE388-53D5-4A8C-A163-ECE460EE4B44}"/>
              </a:ext>
            </a:extLst>
          </p:cNvPr>
          <p:cNvGrpSpPr/>
          <p:nvPr/>
        </p:nvGrpSpPr>
        <p:grpSpPr>
          <a:xfrm>
            <a:off x="130185" y="1935586"/>
            <a:ext cx="475472" cy="478261"/>
            <a:chOff x="2804160" y="137160"/>
            <a:chExt cx="6583680" cy="6583680"/>
          </a:xfrm>
        </p:grpSpPr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3D0BDC0-8ECF-46ED-A127-4D8EED7972AC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624B3B36-C290-4F50-B0E6-16FFFBC8BA4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>
            <a:extLst>
              <a:ext uri="{FF2B5EF4-FFF2-40B4-BE49-F238E27FC236}">
                <a16:creationId xmlns:a16="http://schemas.microsoft.com/office/drawing/2014/main" id="{A728F39E-93BC-4ABD-A62D-CDDBDD795D23}"/>
              </a:ext>
            </a:extLst>
          </p:cNvPr>
          <p:cNvGrpSpPr/>
          <p:nvPr/>
        </p:nvGrpSpPr>
        <p:grpSpPr>
          <a:xfrm rot="18047685">
            <a:off x="-64640" y="1763489"/>
            <a:ext cx="870108" cy="833267"/>
            <a:chOff x="2895600" y="228600"/>
            <a:chExt cx="6400800" cy="6400800"/>
          </a:xfrm>
        </p:grpSpPr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792B2F9F-257B-4AE4-AB1F-595FC89F9D8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34" name="Group 633">
                <a:extLst>
                  <a:ext uri="{FF2B5EF4-FFF2-40B4-BE49-F238E27FC236}">
                    <a16:creationId xmlns:a16="http://schemas.microsoft.com/office/drawing/2014/main" id="{9E6A7858-E96F-4B8E-AD9D-02047E3F4F7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38" name="Flowchart: Merge 637">
                  <a:extLst>
                    <a:ext uri="{FF2B5EF4-FFF2-40B4-BE49-F238E27FC236}">
                      <a16:creationId xmlns:a16="http://schemas.microsoft.com/office/drawing/2014/main" id="{2A268F2C-7D48-4462-BE71-65682DC34BA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Flowchart: Merge 638">
                  <a:extLst>
                    <a:ext uri="{FF2B5EF4-FFF2-40B4-BE49-F238E27FC236}">
                      <a16:creationId xmlns:a16="http://schemas.microsoft.com/office/drawing/2014/main" id="{052C3F07-C5DB-4970-B89B-7C093C21B3F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DDC661CD-0D3E-4FF6-8FA5-B38E59D53B2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52C98FF7-926A-4811-8694-4E3FFE5FF6E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04998DBF-E820-4704-878F-45122BB2494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40AE6BE7-5820-44F1-8CB8-C81A151C371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B6CD5D60-ECDD-4D5C-BE6B-484D29DBC0A4}"/>
              </a:ext>
            </a:extLst>
          </p:cNvPr>
          <p:cNvGrpSpPr/>
          <p:nvPr/>
        </p:nvGrpSpPr>
        <p:grpSpPr>
          <a:xfrm>
            <a:off x="139710" y="2392786"/>
            <a:ext cx="475472" cy="478261"/>
            <a:chOff x="2804160" y="137160"/>
            <a:chExt cx="6583680" cy="6583680"/>
          </a:xfrm>
        </p:grpSpPr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8086FEF-F324-477B-BFA8-4C4C8F94224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76E1E600-F734-458E-B552-A09BE9F8B04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1241765A-6EB3-4683-9373-C3F7EF2D61EA}"/>
              </a:ext>
            </a:extLst>
          </p:cNvPr>
          <p:cNvGrpSpPr/>
          <p:nvPr/>
        </p:nvGrpSpPr>
        <p:grpSpPr>
          <a:xfrm rot="18047685">
            <a:off x="-55115" y="2220689"/>
            <a:ext cx="870108" cy="833267"/>
            <a:chOff x="2895600" y="228600"/>
            <a:chExt cx="6400800" cy="6400800"/>
          </a:xfrm>
        </p:grpSpPr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4F76E075-8810-4FF4-829A-70416AD21AB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46" name="Group 645">
                <a:extLst>
                  <a:ext uri="{FF2B5EF4-FFF2-40B4-BE49-F238E27FC236}">
                    <a16:creationId xmlns:a16="http://schemas.microsoft.com/office/drawing/2014/main" id="{D1B47B92-FC33-458A-AC78-036429299FE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50" name="Flowchart: Merge 649">
                  <a:extLst>
                    <a:ext uri="{FF2B5EF4-FFF2-40B4-BE49-F238E27FC236}">
                      <a16:creationId xmlns:a16="http://schemas.microsoft.com/office/drawing/2014/main" id="{626DA3A9-3154-4013-A2C8-47B88EE5E96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Flowchart: Merge 650">
                  <a:extLst>
                    <a:ext uri="{FF2B5EF4-FFF2-40B4-BE49-F238E27FC236}">
                      <a16:creationId xmlns:a16="http://schemas.microsoft.com/office/drawing/2014/main" id="{0DCB3633-44FC-46A6-8079-5B695081023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A5DEB663-68FA-4ED9-92F8-7BCC5B8F5DF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48" name="Oval 647">
                  <a:extLst>
                    <a:ext uri="{FF2B5EF4-FFF2-40B4-BE49-F238E27FC236}">
                      <a16:creationId xmlns:a16="http://schemas.microsoft.com/office/drawing/2014/main" id="{082B26CA-07BE-4020-93AD-11EC7D653D3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0F55C684-9481-4555-9C24-31D5BB06522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7849904F-634A-4565-B7B4-BFFB77B6B61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896F28D9-2EA0-4DE1-AAFE-F906F34D3ED8}"/>
              </a:ext>
            </a:extLst>
          </p:cNvPr>
          <p:cNvGrpSpPr/>
          <p:nvPr/>
        </p:nvGrpSpPr>
        <p:grpSpPr>
          <a:xfrm>
            <a:off x="130185" y="2869251"/>
            <a:ext cx="475472" cy="478261"/>
            <a:chOff x="2804160" y="137160"/>
            <a:chExt cx="6583680" cy="6583680"/>
          </a:xfrm>
        </p:grpSpPr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EF4EA9C-AF94-483C-9573-24CFD633CC6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E13D7E48-259B-4F43-9F14-654E9C46E1C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E3067E3C-B127-4481-B6A3-0B59F8CF8E95}"/>
              </a:ext>
            </a:extLst>
          </p:cNvPr>
          <p:cNvGrpSpPr/>
          <p:nvPr/>
        </p:nvGrpSpPr>
        <p:grpSpPr>
          <a:xfrm rot="18047685">
            <a:off x="-64640" y="2697154"/>
            <a:ext cx="870108" cy="833267"/>
            <a:chOff x="2895600" y="228600"/>
            <a:chExt cx="6400800" cy="6400800"/>
          </a:xfrm>
        </p:grpSpPr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D51B7BC2-C0CC-4349-95CC-3365BFA12B4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58" name="Group 657">
                <a:extLst>
                  <a:ext uri="{FF2B5EF4-FFF2-40B4-BE49-F238E27FC236}">
                    <a16:creationId xmlns:a16="http://schemas.microsoft.com/office/drawing/2014/main" id="{958A4A9A-6F62-4C7C-97F1-AFE01CDF39E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62" name="Flowchart: Merge 661">
                  <a:extLst>
                    <a:ext uri="{FF2B5EF4-FFF2-40B4-BE49-F238E27FC236}">
                      <a16:creationId xmlns:a16="http://schemas.microsoft.com/office/drawing/2014/main" id="{2B5032E4-15C4-43D2-91AB-09153EE1BD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Flowchart: Merge 662">
                  <a:extLst>
                    <a:ext uri="{FF2B5EF4-FFF2-40B4-BE49-F238E27FC236}">
                      <a16:creationId xmlns:a16="http://schemas.microsoft.com/office/drawing/2014/main" id="{B551A90B-6D55-491C-B9F2-CB98F91B9FE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9" name="Group 658">
                <a:extLst>
                  <a:ext uri="{FF2B5EF4-FFF2-40B4-BE49-F238E27FC236}">
                    <a16:creationId xmlns:a16="http://schemas.microsoft.com/office/drawing/2014/main" id="{8ACF28AD-59DA-47AD-BEC4-D84B64FE613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7EF15400-536E-4920-A806-CAE4C618B43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BC0451D2-1DA2-40B1-ACC3-700F1BB3A05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CAD0D008-01E5-4D43-9A3D-5A8CB9F868F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4C3C464B-C973-4057-9E17-5D23DB62803E}"/>
              </a:ext>
            </a:extLst>
          </p:cNvPr>
          <p:cNvGrpSpPr/>
          <p:nvPr/>
        </p:nvGrpSpPr>
        <p:grpSpPr>
          <a:xfrm>
            <a:off x="149235" y="3393126"/>
            <a:ext cx="475472" cy="478261"/>
            <a:chOff x="2804160" y="137160"/>
            <a:chExt cx="6583680" cy="6583680"/>
          </a:xfrm>
        </p:grpSpPr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20C46880-0E2C-4281-BE33-F90DB0AB0CC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F43A4240-7E76-4010-A504-F56582E341C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281B7C2D-0489-4A56-90D2-E9B6619217E4}"/>
              </a:ext>
            </a:extLst>
          </p:cNvPr>
          <p:cNvGrpSpPr/>
          <p:nvPr/>
        </p:nvGrpSpPr>
        <p:grpSpPr>
          <a:xfrm rot="18047685">
            <a:off x="-45590" y="3221029"/>
            <a:ext cx="870108" cy="833267"/>
            <a:chOff x="2895600" y="228600"/>
            <a:chExt cx="6400800" cy="6400800"/>
          </a:xfrm>
        </p:grpSpPr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05F50013-96B5-4A5C-BB71-F382F5E4682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70" name="Group 669">
                <a:extLst>
                  <a:ext uri="{FF2B5EF4-FFF2-40B4-BE49-F238E27FC236}">
                    <a16:creationId xmlns:a16="http://schemas.microsoft.com/office/drawing/2014/main" id="{9B884809-4237-481C-9E13-EF5763621DC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74" name="Flowchart: Merge 673">
                  <a:extLst>
                    <a:ext uri="{FF2B5EF4-FFF2-40B4-BE49-F238E27FC236}">
                      <a16:creationId xmlns:a16="http://schemas.microsoft.com/office/drawing/2014/main" id="{FBA0B47F-624B-4712-B9E0-3EF8EE3F94C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Flowchart: Merge 674">
                  <a:extLst>
                    <a:ext uri="{FF2B5EF4-FFF2-40B4-BE49-F238E27FC236}">
                      <a16:creationId xmlns:a16="http://schemas.microsoft.com/office/drawing/2014/main" id="{DAC5B5E1-D42A-45B4-8FA8-F29749C4BDC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878BE088-B7F4-4305-97D4-A516E31AD8C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id="{CC742146-5A6A-48D5-AF3C-728F77A49535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CD512253-4501-4517-8170-AC077FA600B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60D9050B-3AD3-4CD5-A72F-B754BFCD3E8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F401199C-37E8-48E7-8F50-333FD4EF02D3}"/>
              </a:ext>
            </a:extLst>
          </p:cNvPr>
          <p:cNvGrpSpPr/>
          <p:nvPr/>
        </p:nvGrpSpPr>
        <p:grpSpPr>
          <a:xfrm>
            <a:off x="130185" y="3859851"/>
            <a:ext cx="475472" cy="478261"/>
            <a:chOff x="2804160" y="137160"/>
            <a:chExt cx="6583680" cy="6583680"/>
          </a:xfrm>
        </p:grpSpPr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554A4F22-E077-43D9-87DB-133188590D6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54243411-9B03-4C01-8861-2A29DF421B9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39FCF254-5634-46A6-B67D-3C548B730B38}"/>
              </a:ext>
            </a:extLst>
          </p:cNvPr>
          <p:cNvGrpSpPr/>
          <p:nvPr/>
        </p:nvGrpSpPr>
        <p:grpSpPr>
          <a:xfrm rot="18047685">
            <a:off x="-64640" y="3687754"/>
            <a:ext cx="870108" cy="833267"/>
            <a:chOff x="2895600" y="228600"/>
            <a:chExt cx="6400800" cy="6400800"/>
          </a:xfrm>
        </p:grpSpPr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0B55930E-53BD-45EC-8B2B-0DD4AFFFD59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82" name="Group 681">
                <a:extLst>
                  <a:ext uri="{FF2B5EF4-FFF2-40B4-BE49-F238E27FC236}">
                    <a16:creationId xmlns:a16="http://schemas.microsoft.com/office/drawing/2014/main" id="{95EE65DA-298E-4622-ABC3-596459267FE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86" name="Flowchart: Merge 685">
                  <a:extLst>
                    <a:ext uri="{FF2B5EF4-FFF2-40B4-BE49-F238E27FC236}">
                      <a16:creationId xmlns:a16="http://schemas.microsoft.com/office/drawing/2014/main" id="{59BAC15A-A25D-4486-A18A-75B43AB33D8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Flowchart: Merge 686">
                  <a:extLst>
                    <a:ext uri="{FF2B5EF4-FFF2-40B4-BE49-F238E27FC236}">
                      <a16:creationId xmlns:a16="http://schemas.microsoft.com/office/drawing/2014/main" id="{D98415DE-B9B9-45CD-A5C8-C0F7EA1A91B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3" name="Group 682">
                <a:extLst>
                  <a:ext uri="{FF2B5EF4-FFF2-40B4-BE49-F238E27FC236}">
                    <a16:creationId xmlns:a16="http://schemas.microsoft.com/office/drawing/2014/main" id="{A776E5CE-8982-44B2-982E-DF1895E60A9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id="{8857DC9A-F4B8-487E-AE04-397FD2154E8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F490922A-4E5A-425A-B06A-1005846C861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4BF60268-0A38-4E04-A4BB-525D11D7C79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4CCC90A5-0488-4689-8F13-3BD73ABB54DF}"/>
              </a:ext>
            </a:extLst>
          </p:cNvPr>
          <p:cNvGrpSpPr/>
          <p:nvPr/>
        </p:nvGrpSpPr>
        <p:grpSpPr>
          <a:xfrm>
            <a:off x="130185" y="4326576"/>
            <a:ext cx="475472" cy="478261"/>
            <a:chOff x="2804160" y="137160"/>
            <a:chExt cx="6583680" cy="6583680"/>
          </a:xfrm>
        </p:grpSpPr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0E1D4E1C-1118-46FB-994A-366400988E0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97D49A95-2359-4847-BE3A-5FD6E2D335E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1C16E513-6F55-46FB-B8E4-261208973A4A}"/>
              </a:ext>
            </a:extLst>
          </p:cNvPr>
          <p:cNvGrpSpPr/>
          <p:nvPr/>
        </p:nvGrpSpPr>
        <p:grpSpPr>
          <a:xfrm rot="18047685">
            <a:off x="-64640" y="4154479"/>
            <a:ext cx="870108" cy="833267"/>
            <a:chOff x="2895600" y="228600"/>
            <a:chExt cx="6400800" cy="6400800"/>
          </a:xfrm>
        </p:grpSpPr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45D269E4-2E7E-4E7A-8FB2-0966B6C972D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94" name="Group 693">
                <a:extLst>
                  <a:ext uri="{FF2B5EF4-FFF2-40B4-BE49-F238E27FC236}">
                    <a16:creationId xmlns:a16="http://schemas.microsoft.com/office/drawing/2014/main" id="{021C1E47-91BC-4B94-8558-FE4ABEC41CF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98" name="Flowchart: Merge 697">
                  <a:extLst>
                    <a:ext uri="{FF2B5EF4-FFF2-40B4-BE49-F238E27FC236}">
                      <a16:creationId xmlns:a16="http://schemas.microsoft.com/office/drawing/2014/main" id="{9F3C01BC-BB20-447D-92C8-B1D69FFC689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Flowchart: Merge 698">
                  <a:extLst>
                    <a:ext uri="{FF2B5EF4-FFF2-40B4-BE49-F238E27FC236}">
                      <a16:creationId xmlns:a16="http://schemas.microsoft.com/office/drawing/2014/main" id="{162852DE-E1CA-4BB2-9809-083025DBC595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5" name="Group 694">
                <a:extLst>
                  <a:ext uri="{FF2B5EF4-FFF2-40B4-BE49-F238E27FC236}">
                    <a16:creationId xmlns:a16="http://schemas.microsoft.com/office/drawing/2014/main" id="{6C3C8431-9477-4BC4-8740-7D6B7A49B9C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74FB3C89-0B5F-49D8-A9EF-DE27A354131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Oval 696">
                  <a:extLst>
                    <a:ext uri="{FF2B5EF4-FFF2-40B4-BE49-F238E27FC236}">
                      <a16:creationId xmlns:a16="http://schemas.microsoft.com/office/drawing/2014/main" id="{6C04BEEB-363A-4945-90A7-5BA8906B243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BB99E73-10E5-4A42-ACAD-22999616B45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0" name="Group 699">
            <a:extLst>
              <a:ext uri="{FF2B5EF4-FFF2-40B4-BE49-F238E27FC236}">
                <a16:creationId xmlns:a16="http://schemas.microsoft.com/office/drawing/2014/main" id="{F63215CB-18D8-4C6C-B15B-25350227D7F1}"/>
              </a:ext>
            </a:extLst>
          </p:cNvPr>
          <p:cNvGrpSpPr/>
          <p:nvPr/>
        </p:nvGrpSpPr>
        <p:grpSpPr>
          <a:xfrm>
            <a:off x="139710" y="4840926"/>
            <a:ext cx="475472" cy="478261"/>
            <a:chOff x="2804160" y="137160"/>
            <a:chExt cx="6583680" cy="6583680"/>
          </a:xfrm>
        </p:grpSpPr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573E2E64-AB1D-4757-A18A-2AC5EB14074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314FF72F-EA0D-4630-BBAD-81F61971665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Group 702">
            <a:extLst>
              <a:ext uri="{FF2B5EF4-FFF2-40B4-BE49-F238E27FC236}">
                <a16:creationId xmlns:a16="http://schemas.microsoft.com/office/drawing/2014/main" id="{9189A3DF-A881-468F-A407-9C3D18183F03}"/>
              </a:ext>
            </a:extLst>
          </p:cNvPr>
          <p:cNvGrpSpPr/>
          <p:nvPr/>
        </p:nvGrpSpPr>
        <p:grpSpPr>
          <a:xfrm rot="18047685">
            <a:off x="-55115" y="4668829"/>
            <a:ext cx="870108" cy="833267"/>
            <a:chOff x="2895600" y="228600"/>
            <a:chExt cx="6400800" cy="6400800"/>
          </a:xfrm>
        </p:grpSpPr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EF46BA10-2DC9-4804-94EC-461EC46CD90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E654EC12-00DF-4F32-918E-A3E1C95AB01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10" name="Flowchart: Merge 709">
                  <a:extLst>
                    <a:ext uri="{FF2B5EF4-FFF2-40B4-BE49-F238E27FC236}">
                      <a16:creationId xmlns:a16="http://schemas.microsoft.com/office/drawing/2014/main" id="{879D3E7B-B0F2-445A-8579-28F7B8C13E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Flowchart: Merge 710">
                  <a:extLst>
                    <a:ext uri="{FF2B5EF4-FFF2-40B4-BE49-F238E27FC236}">
                      <a16:creationId xmlns:a16="http://schemas.microsoft.com/office/drawing/2014/main" id="{0E92260E-1DD7-4330-A5C9-16CEA14FEBD7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Group 706">
                <a:extLst>
                  <a:ext uri="{FF2B5EF4-FFF2-40B4-BE49-F238E27FC236}">
                    <a16:creationId xmlns:a16="http://schemas.microsoft.com/office/drawing/2014/main" id="{45670669-CB71-47AC-8374-5D3CF0CA8D9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08" name="Oval 707">
                  <a:extLst>
                    <a:ext uri="{FF2B5EF4-FFF2-40B4-BE49-F238E27FC236}">
                      <a16:creationId xmlns:a16="http://schemas.microsoft.com/office/drawing/2014/main" id="{9A50EAC7-6A00-4087-A769-0829359C3C2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0A58EA45-FC15-47CD-9714-712693CE09C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3B3BC0E7-6605-4381-8BE1-B4F8B7B4461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9C21B45E-7296-4BAF-A693-59AFF49FDD61}"/>
              </a:ext>
            </a:extLst>
          </p:cNvPr>
          <p:cNvGrpSpPr/>
          <p:nvPr/>
        </p:nvGrpSpPr>
        <p:grpSpPr>
          <a:xfrm>
            <a:off x="158760" y="5345751"/>
            <a:ext cx="475472" cy="478261"/>
            <a:chOff x="2804160" y="137160"/>
            <a:chExt cx="6583680" cy="6583680"/>
          </a:xfrm>
        </p:grpSpPr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E5A4A451-63EF-47FD-8ECB-296AF70AE48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0D6D8C06-77DF-4F1A-92DF-757FD065CA1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13B487BA-7F64-42E4-A285-8A1BC76473D8}"/>
              </a:ext>
            </a:extLst>
          </p:cNvPr>
          <p:cNvGrpSpPr/>
          <p:nvPr/>
        </p:nvGrpSpPr>
        <p:grpSpPr>
          <a:xfrm rot="18047685">
            <a:off x="-36065" y="5173654"/>
            <a:ext cx="870108" cy="833267"/>
            <a:chOff x="2895600" y="228600"/>
            <a:chExt cx="6400800" cy="6400800"/>
          </a:xfrm>
        </p:grpSpPr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3B56704C-F31D-428F-B699-4A6BB9B54BC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18" name="Group 717">
                <a:extLst>
                  <a:ext uri="{FF2B5EF4-FFF2-40B4-BE49-F238E27FC236}">
                    <a16:creationId xmlns:a16="http://schemas.microsoft.com/office/drawing/2014/main" id="{DAFE48EF-0C31-4D8E-9B58-21DAA7EE2D8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22" name="Flowchart: Merge 721">
                  <a:extLst>
                    <a:ext uri="{FF2B5EF4-FFF2-40B4-BE49-F238E27FC236}">
                      <a16:creationId xmlns:a16="http://schemas.microsoft.com/office/drawing/2014/main" id="{FF09B7FA-1DFD-4232-9768-36845226185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Flowchart: Merge 722">
                  <a:extLst>
                    <a:ext uri="{FF2B5EF4-FFF2-40B4-BE49-F238E27FC236}">
                      <a16:creationId xmlns:a16="http://schemas.microsoft.com/office/drawing/2014/main" id="{9DAB1B5A-AAEA-4FFF-9558-B8C1B50ED2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Group 718">
                <a:extLst>
                  <a:ext uri="{FF2B5EF4-FFF2-40B4-BE49-F238E27FC236}">
                    <a16:creationId xmlns:a16="http://schemas.microsoft.com/office/drawing/2014/main" id="{7D2134B7-5CB1-472A-BC27-B6D30F618B5B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20" name="Oval 719">
                  <a:extLst>
                    <a:ext uri="{FF2B5EF4-FFF2-40B4-BE49-F238E27FC236}">
                      <a16:creationId xmlns:a16="http://schemas.microsoft.com/office/drawing/2014/main" id="{B3F9CA81-B54E-490D-8244-40A7AB298FE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B953E689-3A3F-4420-9916-4FC0F3024AD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21CC3188-980A-4EFC-A963-A54A4B022A7D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4" name="Group 723">
            <a:extLst>
              <a:ext uri="{FF2B5EF4-FFF2-40B4-BE49-F238E27FC236}">
                <a16:creationId xmlns:a16="http://schemas.microsoft.com/office/drawing/2014/main" id="{8D4D5C5B-DBDC-4A01-84D1-7489F4761121}"/>
              </a:ext>
            </a:extLst>
          </p:cNvPr>
          <p:cNvGrpSpPr/>
          <p:nvPr/>
        </p:nvGrpSpPr>
        <p:grpSpPr>
          <a:xfrm>
            <a:off x="177810" y="5822001"/>
            <a:ext cx="475472" cy="478261"/>
            <a:chOff x="2804160" y="137160"/>
            <a:chExt cx="6583680" cy="6583680"/>
          </a:xfrm>
        </p:grpSpPr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8ACEE60F-1688-46D5-AE6A-AC314285CA0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A866F4D0-B2E0-4806-B347-C285E31E863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02596A7-29FA-4B60-AFE7-E853C431A5E5}"/>
              </a:ext>
            </a:extLst>
          </p:cNvPr>
          <p:cNvGrpSpPr/>
          <p:nvPr/>
        </p:nvGrpSpPr>
        <p:grpSpPr>
          <a:xfrm rot="18047685">
            <a:off x="-17015" y="5649904"/>
            <a:ext cx="870108" cy="833267"/>
            <a:chOff x="2895600" y="228600"/>
            <a:chExt cx="6400800" cy="6400800"/>
          </a:xfrm>
        </p:grpSpPr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41E3B9FF-18D9-47AF-A918-1083FAB8BD4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30" name="Group 729">
                <a:extLst>
                  <a:ext uri="{FF2B5EF4-FFF2-40B4-BE49-F238E27FC236}">
                    <a16:creationId xmlns:a16="http://schemas.microsoft.com/office/drawing/2014/main" id="{4523A665-269C-4088-BC18-153BBFEEC7E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34" name="Flowchart: Merge 733">
                  <a:extLst>
                    <a:ext uri="{FF2B5EF4-FFF2-40B4-BE49-F238E27FC236}">
                      <a16:creationId xmlns:a16="http://schemas.microsoft.com/office/drawing/2014/main" id="{6082BC65-1ACB-43FF-AC34-9B72EC21E45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Flowchart: Merge 734">
                  <a:extLst>
                    <a:ext uri="{FF2B5EF4-FFF2-40B4-BE49-F238E27FC236}">
                      <a16:creationId xmlns:a16="http://schemas.microsoft.com/office/drawing/2014/main" id="{9E568276-F7B8-4444-BC1C-E3254CD761E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1" name="Group 730">
                <a:extLst>
                  <a:ext uri="{FF2B5EF4-FFF2-40B4-BE49-F238E27FC236}">
                    <a16:creationId xmlns:a16="http://schemas.microsoft.com/office/drawing/2014/main" id="{FEF5F8EC-037B-4479-BEF6-FC173E662E4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32" name="Oval 731">
                  <a:extLst>
                    <a:ext uri="{FF2B5EF4-FFF2-40B4-BE49-F238E27FC236}">
                      <a16:creationId xmlns:a16="http://schemas.microsoft.com/office/drawing/2014/main" id="{1EB4D735-8D3E-4BBD-8C20-7D4C5A9E68D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E864674E-299C-4104-9705-561C6B023E0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437F5BFD-1A6B-4067-8845-F81C64824E4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6" name="Group 735">
            <a:extLst>
              <a:ext uri="{FF2B5EF4-FFF2-40B4-BE49-F238E27FC236}">
                <a16:creationId xmlns:a16="http://schemas.microsoft.com/office/drawing/2014/main" id="{A6B46110-34CE-467D-8169-160A354B5800}"/>
              </a:ext>
            </a:extLst>
          </p:cNvPr>
          <p:cNvGrpSpPr/>
          <p:nvPr/>
        </p:nvGrpSpPr>
        <p:grpSpPr>
          <a:xfrm>
            <a:off x="11607810" y="570336"/>
            <a:ext cx="475472" cy="478261"/>
            <a:chOff x="2804160" y="137160"/>
            <a:chExt cx="6583680" cy="6583680"/>
          </a:xfrm>
        </p:grpSpPr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C1E9321-D410-45C0-9852-3F228F4BA99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6AD7A5F7-AFEA-4278-9A63-C5864FD4C6C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7F992FBD-99F0-46A2-8600-A3AB37C37100}"/>
              </a:ext>
            </a:extLst>
          </p:cNvPr>
          <p:cNvGrpSpPr/>
          <p:nvPr/>
        </p:nvGrpSpPr>
        <p:grpSpPr>
          <a:xfrm>
            <a:off x="11617335" y="1021186"/>
            <a:ext cx="475472" cy="478261"/>
            <a:chOff x="2804160" y="137160"/>
            <a:chExt cx="6583680" cy="6583680"/>
          </a:xfrm>
        </p:grpSpPr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9EB25E6F-A16C-45FA-BA83-38368E08D5B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B2F29005-10F2-4D16-BDFD-6CAFC9D0043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E1DA31A8-0FD2-4CD4-B4C3-9C8C8B88B451}"/>
              </a:ext>
            </a:extLst>
          </p:cNvPr>
          <p:cNvGrpSpPr/>
          <p:nvPr/>
        </p:nvGrpSpPr>
        <p:grpSpPr>
          <a:xfrm rot="18047685">
            <a:off x="11422510" y="849089"/>
            <a:ext cx="870108" cy="833267"/>
            <a:chOff x="2895600" y="228600"/>
            <a:chExt cx="6400800" cy="6400800"/>
          </a:xfrm>
        </p:grpSpPr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3F257F35-F944-43B3-8A7E-C4E2454ADB0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BCE10F-4674-49B5-8092-F2B2D3858A0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49" name="Flowchart: Merge 748">
                  <a:extLst>
                    <a:ext uri="{FF2B5EF4-FFF2-40B4-BE49-F238E27FC236}">
                      <a16:creationId xmlns:a16="http://schemas.microsoft.com/office/drawing/2014/main" id="{265AAFCE-2110-42A3-9958-2969EA8CC6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Flowchart: Merge 749">
                  <a:extLst>
                    <a:ext uri="{FF2B5EF4-FFF2-40B4-BE49-F238E27FC236}">
                      <a16:creationId xmlns:a16="http://schemas.microsoft.com/office/drawing/2014/main" id="{616AA8A1-1DF2-4773-8A57-4129E705881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CF78BF61-A2CA-48AB-8A3F-43D2F790B3A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2004B929-7E34-4CF6-8EFA-B502D38692F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F9FF9031-78D2-428C-BAF2-709C1D62A49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0D9A58AA-1254-4689-8587-7408FDEB7EA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29BFEDAB-84DD-4E9E-9E87-4D4DEA7C09BB}"/>
              </a:ext>
            </a:extLst>
          </p:cNvPr>
          <p:cNvGrpSpPr/>
          <p:nvPr/>
        </p:nvGrpSpPr>
        <p:grpSpPr>
          <a:xfrm>
            <a:off x="11607810" y="1497436"/>
            <a:ext cx="475472" cy="478261"/>
            <a:chOff x="2804160" y="137160"/>
            <a:chExt cx="6583680" cy="6583680"/>
          </a:xfrm>
        </p:grpSpPr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BFD72912-BCB7-4B72-B182-177278ADAA7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D96438A-28DD-4270-B324-FA6CC21B35E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Group 753">
            <a:extLst>
              <a:ext uri="{FF2B5EF4-FFF2-40B4-BE49-F238E27FC236}">
                <a16:creationId xmlns:a16="http://schemas.microsoft.com/office/drawing/2014/main" id="{C9104165-FA00-48B3-94E2-239905B9694A}"/>
              </a:ext>
            </a:extLst>
          </p:cNvPr>
          <p:cNvGrpSpPr/>
          <p:nvPr/>
        </p:nvGrpSpPr>
        <p:grpSpPr>
          <a:xfrm rot="18047685">
            <a:off x="11412985" y="1325339"/>
            <a:ext cx="870108" cy="833267"/>
            <a:chOff x="2895600" y="228600"/>
            <a:chExt cx="6400800" cy="6400800"/>
          </a:xfrm>
        </p:grpSpPr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71BFAD29-E09C-483A-A96A-29D16946966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57" name="Group 756">
                <a:extLst>
                  <a:ext uri="{FF2B5EF4-FFF2-40B4-BE49-F238E27FC236}">
                    <a16:creationId xmlns:a16="http://schemas.microsoft.com/office/drawing/2014/main" id="{D8B1C9E3-46A1-48BD-B73E-1393A035E6F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61" name="Flowchart: Merge 760">
                  <a:extLst>
                    <a:ext uri="{FF2B5EF4-FFF2-40B4-BE49-F238E27FC236}">
                      <a16:creationId xmlns:a16="http://schemas.microsoft.com/office/drawing/2014/main" id="{75FD450E-F6FD-47A5-A922-E7332A266E1E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Flowchart: Merge 761">
                  <a:extLst>
                    <a:ext uri="{FF2B5EF4-FFF2-40B4-BE49-F238E27FC236}">
                      <a16:creationId xmlns:a16="http://schemas.microsoft.com/office/drawing/2014/main" id="{75CF22F2-C0B1-4A6E-A31A-DE21EE6BFA7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8" name="Group 757">
                <a:extLst>
                  <a:ext uri="{FF2B5EF4-FFF2-40B4-BE49-F238E27FC236}">
                    <a16:creationId xmlns:a16="http://schemas.microsoft.com/office/drawing/2014/main" id="{4881582F-2056-4F2A-BE0B-08839E497C0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59" name="Oval 758">
                  <a:extLst>
                    <a:ext uri="{FF2B5EF4-FFF2-40B4-BE49-F238E27FC236}">
                      <a16:creationId xmlns:a16="http://schemas.microsoft.com/office/drawing/2014/main" id="{E16B6DA7-9157-48E5-83DE-48A447B8A2E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FA875799-56B9-4564-B60F-0E8B07B2898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C6E76FF7-1371-4D05-9325-A55ADBD17F1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3" name="Group 762">
            <a:extLst>
              <a:ext uri="{FF2B5EF4-FFF2-40B4-BE49-F238E27FC236}">
                <a16:creationId xmlns:a16="http://schemas.microsoft.com/office/drawing/2014/main" id="{044D0863-5F9D-48DE-A3A8-7AFD2539A719}"/>
              </a:ext>
            </a:extLst>
          </p:cNvPr>
          <p:cNvGrpSpPr/>
          <p:nvPr/>
        </p:nvGrpSpPr>
        <p:grpSpPr>
          <a:xfrm>
            <a:off x="11598285" y="1973686"/>
            <a:ext cx="475472" cy="478261"/>
            <a:chOff x="2804160" y="137160"/>
            <a:chExt cx="6583680" cy="6583680"/>
          </a:xfrm>
        </p:grpSpPr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8B18930D-E165-4FB3-85B2-85CA4C2B4AE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5AFE9E5-39A9-4EF0-BEB8-C9E51AA096C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Group 765">
            <a:extLst>
              <a:ext uri="{FF2B5EF4-FFF2-40B4-BE49-F238E27FC236}">
                <a16:creationId xmlns:a16="http://schemas.microsoft.com/office/drawing/2014/main" id="{70B71492-1DA3-44D1-BDDA-F48A24D15A54}"/>
              </a:ext>
            </a:extLst>
          </p:cNvPr>
          <p:cNvGrpSpPr/>
          <p:nvPr/>
        </p:nvGrpSpPr>
        <p:grpSpPr>
          <a:xfrm rot="18047685">
            <a:off x="11403460" y="1801589"/>
            <a:ext cx="870108" cy="833267"/>
            <a:chOff x="2895600" y="228600"/>
            <a:chExt cx="6400800" cy="6400800"/>
          </a:xfrm>
        </p:grpSpPr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F5650E0D-31D2-4592-ACAD-A243E4F6CFB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69" name="Group 768">
                <a:extLst>
                  <a:ext uri="{FF2B5EF4-FFF2-40B4-BE49-F238E27FC236}">
                    <a16:creationId xmlns:a16="http://schemas.microsoft.com/office/drawing/2014/main" id="{A1CA71FD-688D-4D75-9E2D-EB8B0CB789A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73" name="Flowchart: Merge 772">
                  <a:extLst>
                    <a:ext uri="{FF2B5EF4-FFF2-40B4-BE49-F238E27FC236}">
                      <a16:creationId xmlns:a16="http://schemas.microsoft.com/office/drawing/2014/main" id="{0E1792F0-9EDD-4975-8B07-21F4E1B0058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Flowchart: Merge 773">
                  <a:extLst>
                    <a:ext uri="{FF2B5EF4-FFF2-40B4-BE49-F238E27FC236}">
                      <a16:creationId xmlns:a16="http://schemas.microsoft.com/office/drawing/2014/main" id="{7CE200AB-6319-4317-9A6B-19170CC9722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42CAE9E1-AACE-4D7B-BF00-E7969F6886A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CFE05CE5-1595-4A84-A973-6248DD6A94A5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7A811053-E307-46C0-8A00-752C680455D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9621DA7D-B280-42D2-A866-81E6CBFA0AE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5" name="Group 774">
            <a:extLst>
              <a:ext uri="{FF2B5EF4-FFF2-40B4-BE49-F238E27FC236}">
                <a16:creationId xmlns:a16="http://schemas.microsoft.com/office/drawing/2014/main" id="{10C09264-FB8B-48F7-80FE-DD1D1571BF68}"/>
              </a:ext>
            </a:extLst>
          </p:cNvPr>
          <p:cNvGrpSpPr/>
          <p:nvPr/>
        </p:nvGrpSpPr>
        <p:grpSpPr>
          <a:xfrm>
            <a:off x="11607810" y="2430886"/>
            <a:ext cx="475472" cy="478261"/>
            <a:chOff x="2804160" y="137160"/>
            <a:chExt cx="6583680" cy="6583680"/>
          </a:xfrm>
        </p:grpSpPr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6BF5E73F-C57A-48B4-9BB0-427D97D8843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24D7354B-9C03-492E-9F78-C1EA12FEB6F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8" name="Group 777">
            <a:extLst>
              <a:ext uri="{FF2B5EF4-FFF2-40B4-BE49-F238E27FC236}">
                <a16:creationId xmlns:a16="http://schemas.microsoft.com/office/drawing/2014/main" id="{4251D109-8BF9-4197-BF6F-E0E6ED3E3902}"/>
              </a:ext>
            </a:extLst>
          </p:cNvPr>
          <p:cNvGrpSpPr/>
          <p:nvPr/>
        </p:nvGrpSpPr>
        <p:grpSpPr>
          <a:xfrm rot="18047685">
            <a:off x="11412985" y="2258789"/>
            <a:ext cx="870108" cy="833267"/>
            <a:chOff x="2895600" y="228600"/>
            <a:chExt cx="6400800" cy="6400800"/>
          </a:xfrm>
        </p:grpSpPr>
        <p:grpSp>
          <p:nvGrpSpPr>
            <p:cNvPr id="779" name="Group 778">
              <a:extLst>
                <a:ext uri="{FF2B5EF4-FFF2-40B4-BE49-F238E27FC236}">
                  <a16:creationId xmlns:a16="http://schemas.microsoft.com/office/drawing/2014/main" id="{ACB70527-20CE-40A0-AFD6-DFC4A6204EC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E1AB8149-1733-4BCE-88E3-235193A45C5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85" name="Flowchart: Merge 784">
                  <a:extLst>
                    <a:ext uri="{FF2B5EF4-FFF2-40B4-BE49-F238E27FC236}">
                      <a16:creationId xmlns:a16="http://schemas.microsoft.com/office/drawing/2014/main" id="{7DD43CBE-DFF8-48DB-936A-651CAFF1B94E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Flowchart: Merge 785">
                  <a:extLst>
                    <a:ext uri="{FF2B5EF4-FFF2-40B4-BE49-F238E27FC236}">
                      <a16:creationId xmlns:a16="http://schemas.microsoft.com/office/drawing/2014/main" id="{6C3B8AD0-D030-4629-B88A-59D2D024250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8A1DEAB4-8BA0-42C3-B15F-08980AAAC50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82A8265A-6907-419D-82D5-94E33C49E29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C5283108-58CF-4DC3-8F67-4A76C48D8D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D7CAE58E-1FFF-4AC7-A561-F12A0AACE28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7" name="Group 786">
            <a:extLst>
              <a:ext uri="{FF2B5EF4-FFF2-40B4-BE49-F238E27FC236}">
                <a16:creationId xmlns:a16="http://schemas.microsoft.com/office/drawing/2014/main" id="{D32BB2DE-68DA-4EDB-86D7-B4BCC6F00AB8}"/>
              </a:ext>
            </a:extLst>
          </p:cNvPr>
          <p:cNvGrpSpPr/>
          <p:nvPr/>
        </p:nvGrpSpPr>
        <p:grpSpPr>
          <a:xfrm>
            <a:off x="11598285" y="2907351"/>
            <a:ext cx="475472" cy="478261"/>
            <a:chOff x="2804160" y="137160"/>
            <a:chExt cx="6583680" cy="6583680"/>
          </a:xfrm>
        </p:grpSpPr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FFAECBAF-F6F3-423D-A25E-B53486A7063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1DA7B4C6-6D3D-46B6-BBF0-A7B81FC7C4E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Group 789">
            <a:extLst>
              <a:ext uri="{FF2B5EF4-FFF2-40B4-BE49-F238E27FC236}">
                <a16:creationId xmlns:a16="http://schemas.microsoft.com/office/drawing/2014/main" id="{0C80BDDF-46B0-45BA-BAB8-BE1CE50BFC35}"/>
              </a:ext>
            </a:extLst>
          </p:cNvPr>
          <p:cNvGrpSpPr/>
          <p:nvPr/>
        </p:nvGrpSpPr>
        <p:grpSpPr>
          <a:xfrm rot="18047685">
            <a:off x="11403460" y="2735254"/>
            <a:ext cx="870108" cy="833267"/>
            <a:chOff x="2895600" y="228600"/>
            <a:chExt cx="6400800" cy="6400800"/>
          </a:xfrm>
        </p:grpSpPr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7822C6B3-7C58-4D2C-B75E-67AA6FF9930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93" name="Group 792">
                <a:extLst>
                  <a:ext uri="{FF2B5EF4-FFF2-40B4-BE49-F238E27FC236}">
                    <a16:creationId xmlns:a16="http://schemas.microsoft.com/office/drawing/2014/main" id="{B272DB7A-D9F1-4E98-BFAF-AF26B7287BF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97" name="Flowchart: Merge 796">
                  <a:extLst>
                    <a:ext uri="{FF2B5EF4-FFF2-40B4-BE49-F238E27FC236}">
                      <a16:creationId xmlns:a16="http://schemas.microsoft.com/office/drawing/2014/main" id="{263D9006-69CA-469C-AEE5-A552B743C6B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Flowchart: Merge 797">
                  <a:extLst>
                    <a:ext uri="{FF2B5EF4-FFF2-40B4-BE49-F238E27FC236}">
                      <a16:creationId xmlns:a16="http://schemas.microsoft.com/office/drawing/2014/main" id="{DEDDA4D2-F461-4AB8-9A8F-E621335EB03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9E97C7E5-34E5-4636-9AE9-08F8C4C22E3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B05D38C7-292F-47BA-BF93-0248ACA45BD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8A776191-9CE5-4838-81F3-A1E7ECA385E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6EA3CB57-B49C-4C9C-BF95-185744F1E00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9" name="Group 798">
            <a:extLst>
              <a:ext uri="{FF2B5EF4-FFF2-40B4-BE49-F238E27FC236}">
                <a16:creationId xmlns:a16="http://schemas.microsoft.com/office/drawing/2014/main" id="{A4671123-BF2F-4AB6-8008-DDB8AFF36A23}"/>
              </a:ext>
            </a:extLst>
          </p:cNvPr>
          <p:cNvGrpSpPr/>
          <p:nvPr/>
        </p:nvGrpSpPr>
        <p:grpSpPr>
          <a:xfrm>
            <a:off x="11617335" y="3431226"/>
            <a:ext cx="475472" cy="478261"/>
            <a:chOff x="2804160" y="137160"/>
            <a:chExt cx="6583680" cy="6583680"/>
          </a:xfrm>
        </p:grpSpPr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502CA4C3-BEE5-4B20-9962-DFA714163F8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BEFA5982-9277-4561-AAFA-2B4B2A00368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>
            <a:extLst>
              <a:ext uri="{FF2B5EF4-FFF2-40B4-BE49-F238E27FC236}">
                <a16:creationId xmlns:a16="http://schemas.microsoft.com/office/drawing/2014/main" id="{803C8C1A-67A2-4804-AEFA-79D23F2BB2A1}"/>
              </a:ext>
            </a:extLst>
          </p:cNvPr>
          <p:cNvGrpSpPr/>
          <p:nvPr/>
        </p:nvGrpSpPr>
        <p:grpSpPr>
          <a:xfrm rot="18047685">
            <a:off x="11422510" y="3259129"/>
            <a:ext cx="870108" cy="833267"/>
            <a:chOff x="2895600" y="228600"/>
            <a:chExt cx="6400800" cy="6400800"/>
          </a:xfrm>
        </p:grpSpPr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9F80281D-AA43-4062-A90D-9B2BC9351ED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05" name="Group 804">
                <a:extLst>
                  <a:ext uri="{FF2B5EF4-FFF2-40B4-BE49-F238E27FC236}">
                    <a16:creationId xmlns:a16="http://schemas.microsoft.com/office/drawing/2014/main" id="{CF695A9F-78F7-40BA-80CD-5E9E7720F23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09" name="Flowchart: Merge 808">
                  <a:extLst>
                    <a:ext uri="{FF2B5EF4-FFF2-40B4-BE49-F238E27FC236}">
                      <a16:creationId xmlns:a16="http://schemas.microsoft.com/office/drawing/2014/main" id="{CF58C2E9-3877-40FC-938B-7D4EB5413A1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Flowchart: Merge 809">
                  <a:extLst>
                    <a:ext uri="{FF2B5EF4-FFF2-40B4-BE49-F238E27FC236}">
                      <a16:creationId xmlns:a16="http://schemas.microsoft.com/office/drawing/2014/main" id="{57321A44-1FDE-4CB7-9A5E-09C8182B44E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6" name="Group 805">
                <a:extLst>
                  <a:ext uri="{FF2B5EF4-FFF2-40B4-BE49-F238E27FC236}">
                    <a16:creationId xmlns:a16="http://schemas.microsoft.com/office/drawing/2014/main" id="{65B6A312-8EAD-4264-93CB-5A0A0C4A50E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E0A17E98-98B4-4A40-B242-5A76D594861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BB3766C2-995D-4FF7-98E4-CDD5305C5C1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8267F040-67F0-4E0F-B056-E0E8D6288971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0FFEB350-0EC3-453A-9CD9-B52B9D20078C}"/>
              </a:ext>
            </a:extLst>
          </p:cNvPr>
          <p:cNvGrpSpPr/>
          <p:nvPr/>
        </p:nvGrpSpPr>
        <p:grpSpPr>
          <a:xfrm>
            <a:off x="11598285" y="3897951"/>
            <a:ext cx="475472" cy="478261"/>
            <a:chOff x="2804160" y="137160"/>
            <a:chExt cx="6583680" cy="6583680"/>
          </a:xfrm>
        </p:grpSpPr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20E895DD-345A-4D74-96BE-1C655D61517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524C3757-CC46-4D8F-ABDD-E5A25F96FAD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8B471159-7D97-4B9E-9904-5BC395586D78}"/>
              </a:ext>
            </a:extLst>
          </p:cNvPr>
          <p:cNvGrpSpPr/>
          <p:nvPr/>
        </p:nvGrpSpPr>
        <p:grpSpPr>
          <a:xfrm rot="18047685">
            <a:off x="11403460" y="3725854"/>
            <a:ext cx="870108" cy="833267"/>
            <a:chOff x="2895600" y="228600"/>
            <a:chExt cx="6400800" cy="6400800"/>
          </a:xfrm>
        </p:grpSpPr>
        <p:grpSp>
          <p:nvGrpSpPr>
            <p:cNvPr id="815" name="Group 814">
              <a:extLst>
                <a:ext uri="{FF2B5EF4-FFF2-40B4-BE49-F238E27FC236}">
                  <a16:creationId xmlns:a16="http://schemas.microsoft.com/office/drawing/2014/main" id="{D98D2596-78DD-45E6-902E-96F8A0F9085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17" name="Group 816">
                <a:extLst>
                  <a:ext uri="{FF2B5EF4-FFF2-40B4-BE49-F238E27FC236}">
                    <a16:creationId xmlns:a16="http://schemas.microsoft.com/office/drawing/2014/main" id="{09515A2C-39AA-4DB8-8FDB-41E8AAFA848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21" name="Flowchart: Merge 820">
                  <a:extLst>
                    <a:ext uri="{FF2B5EF4-FFF2-40B4-BE49-F238E27FC236}">
                      <a16:creationId xmlns:a16="http://schemas.microsoft.com/office/drawing/2014/main" id="{9D7E8604-75DD-4280-B299-539408D6572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Flowchart: Merge 821">
                  <a:extLst>
                    <a:ext uri="{FF2B5EF4-FFF2-40B4-BE49-F238E27FC236}">
                      <a16:creationId xmlns:a16="http://schemas.microsoft.com/office/drawing/2014/main" id="{DD8EFF73-8ED5-415F-916C-6BC3145C82F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8" name="Group 817">
                <a:extLst>
                  <a:ext uri="{FF2B5EF4-FFF2-40B4-BE49-F238E27FC236}">
                    <a16:creationId xmlns:a16="http://schemas.microsoft.com/office/drawing/2014/main" id="{AB89E8C0-F41D-4BA8-9E2A-B4DB731B65E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88673DC3-8897-4B49-B5ED-E9F6BCE2779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1B8A8F58-6A67-438C-A138-FB2F07ADA43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035B111-FF3E-44A2-A065-C5507FA76FD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9487A92A-EFF7-4174-A558-FC70657E955C}"/>
              </a:ext>
            </a:extLst>
          </p:cNvPr>
          <p:cNvGrpSpPr/>
          <p:nvPr/>
        </p:nvGrpSpPr>
        <p:grpSpPr>
          <a:xfrm>
            <a:off x="11598285" y="4364676"/>
            <a:ext cx="475472" cy="478261"/>
            <a:chOff x="2804160" y="137160"/>
            <a:chExt cx="6583680" cy="6583680"/>
          </a:xfrm>
        </p:grpSpPr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3FF31142-E38E-40DF-8936-85EAF808F01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B47EB5D1-CD84-4003-8CC4-FAD778FB324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Group 825">
            <a:extLst>
              <a:ext uri="{FF2B5EF4-FFF2-40B4-BE49-F238E27FC236}">
                <a16:creationId xmlns:a16="http://schemas.microsoft.com/office/drawing/2014/main" id="{C909DCF4-8B2C-49EF-9A83-3ED28726B725}"/>
              </a:ext>
            </a:extLst>
          </p:cNvPr>
          <p:cNvGrpSpPr/>
          <p:nvPr/>
        </p:nvGrpSpPr>
        <p:grpSpPr>
          <a:xfrm rot="18047685">
            <a:off x="11403460" y="4192579"/>
            <a:ext cx="870108" cy="833267"/>
            <a:chOff x="2895600" y="228600"/>
            <a:chExt cx="6400800" cy="6400800"/>
          </a:xfrm>
        </p:grpSpPr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962903B4-6CC4-4976-A874-44C0BEC35F0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29" name="Group 828">
                <a:extLst>
                  <a:ext uri="{FF2B5EF4-FFF2-40B4-BE49-F238E27FC236}">
                    <a16:creationId xmlns:a16="http://schemas.microsoft.com/office/drawing/2014/main" id="{7D2E3B46-195A-48B1-9D4F-2DA974F872E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33" name="Flowchart: Merge 832">
                  <a:extLst>
                    <a:ext uri="{FF2B5EF4-FFF2-40B4-BE49-F238E27FC236}">
                      <a16:creationId xmlns:a16="http://schemas.microsoft.com/office/drawing/2014/main" id="{A1627FB9-8555-4A25-BD1E-40F5246777F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Flowchart: Merge 833">
                  <a:extLst>
                    <a:ext uri="{FF2B5EF4-FFF2-40B4-BE49-F238E27FC236}">
                      <a16:creationId xmlns:a16="http://schemas.microsoft.com/office/drawing/2014/main" id="{372D29C9-83F8-4B38-A4AE-1C4F5D6B860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0" name="Group 829">
                <a:extLst>
                  <a:ext uri="{FF2B5EF4-FFF2-40B4-BE49-F238E27FC236}">
                    <a16:creationId xmlns:a16="http://schemas.microsoft.com/office/drawing/2014/main" id="{5BC1FF9A-484B-4FD8-BFCC-CA71E1386F3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5EE5B607-EBBE-4359-8D21-3D0E7428BB3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70264EB1-C9C9-4262-A656-B0683F4DAE0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483D0A06-B768-4A62-AE72-0CE682C2A80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3A913C89-1E3A-46B1-A94F-00C2119D9951}"/>
              </a:ext>
            </a:extLst>
          </p:cNvPr>
          <p:cNvGrpSpPr/>
          <p:nvPr/>
        </p:nvGrpSpPr>
        <p:grpSpPr>
          <a:xfrm>
            <a:off x="11607810" y="4879026"/>
            <a:ext cx="475472" cy="478261"/>
            <a:chOff x="2804160" y="137160"/>
            <a:chExt cx="6583680" cy="6583680"/>
          </a:xfrm>
        </p:grpSpPr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C64A5DA8-1630-42EC-B214-624132CE2FA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CD694862-1C90-45BF-A06A-A00D619E203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30F47422-E51A-4B8B-A677-C0140814AF57}"/>
              </a:ext>
            </a:extLst>
          </p:cNvPr>
          <p:cNvGrpSpPr/>
          <p:nvPr/>
        </p:nvGrpSpPr>
        <p:grpSpPr>
          <a:xfrm rot="18047685">
            <a:off x="11412985" y="4706929"/>
            <a:ext cx="870108" cy="833267"/>
            <a:chOff x="2895600" y="228600"/>
            <a:chExt cx="6400800" cy="6400800"/>
          </a:xfrm>
        </p:grpSpPr>
        <p:grpSp>
          <p:nvGrpSpPr>
            <p:cNvPr id="839" name="Group 838">
              <a:extLst>
                <a:ext uri="{FF2B5EF4-FFF2-40B4-BE49-F238E27FC236}">
                  <a16:creationId xmlns:a16="http://schemas.microsoft.com/office/drawing/2014/main" id="{12DB55A1-8848-40D6-A753-651056C61BD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41" name="Group 840">
                <a:extLst>
                  <a:ext uri="{FF2B5EF4-FFF2-40B4-BE49-F238E27FC236}">
                    <a16:creationId xmlns:a16="http://schemas.microsoft.com/office/drawing/2014/main" id="{4FB2EFB7-3E33-4897-A4D6-48875B0D844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45" name="Flowchart: Merge 844">
                  <a:extLst>
                    <a:ext uri="{FF2B5EF4-FFF2-40B4-BE49-F238E27FC236}">
                      <a16:creationId xmlns:a16="http://schemas.microsoft.com/office/drawing/2014/main" id="{D1341D42-8E50-4D4D-9C03-1BB620FD162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Flowchart: Merge 845">
                  <a:extLst>
                    <a:ext uri="{FF2B5EF4-FFF2-40B4-BE49-F238E27FC236}">
                      <a16:creationId xmlns:a16="http://schemas.microsoft.com/office/drawing/2014/main" id="{C8D451C7-86E9-46C9-B6BA-63F2EA3911C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2" name="Group 841">
                <a:extLst>
                  <a:ext uri="{FF2B5EF4-FFF2-40B4-BE49-F238E27FC236}">
                    <a16:creationId xmlns:a16="http://schemas.microsoft.com/office/drawing/2014/main" id="{88B5F606-C9FD-483C-8301-30423691CC7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7F22E8C5-D5FD-42FE-9ABF-F6A313DA415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B42324F2-134E-41CE-B2D1-B71F87A85FC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0714A44B-0C53-48D4-BF8A-F3C8F86288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id="{ADD0FCFF-47E6-411C-9ECB-DFCFFD0F03A5}"/>
              </a:ext>
            </a:extLst>
          </p:cNvPr>
          <p:cNvGrpSpPr/>
          <p:nvPr/>
        </p:nvGrpSpPr>
        <p:grpSpPr>
          <a:xfrm>
            <a:off x="11626860" y="5383851"/>
            <a:ext cx="475472" cy="478261"/>
            <a:chOff x="2804160" y="137160"/>
            <a:chExt cx="6583680" cy="6583680"/>
          </a:xfrm>
        </p:grpSpPr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7DE3D335-1D6E-4A91-9D22-5BACFB81004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9FB6E54E-85BE-4823-A1B8-6DC780F0D8A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Group 849">
            <a:extLst>
              <a:ext uri="{FF2B5EF4-FFF2-40B4-BE49-F238E27FC236}">
                <a16:creationId xmlns:a16="http://schemas.microsoft.com/office/drawing/2014/main" id="{6B871132-975B-4F33-A213-F532E237DF19}"/>
              </a:ext>
            </a:extLst>
          </p:cNvPr>
          <p:cNvGrpSpPr/>
          <p:nvPr/>
        </p:nvGrpSpPr>
        <p:grpSpPr>
          <a:xfrm rot="18047685">
            <a:off x="11432035" y="5211754"/>
            <a:ext cx="870108" cy="833267"/>
            <a:chOff x="2895600" y="228600"/>
            <a:chExt cx="6400800" cy="6400800"/>
          </a:xfrm>
        </p:grpSpPr>
        <p:grpSp>
          <p:nvGrpSpPr>
            <p:cNvPr id="851" name="Group 850">
              <a:extLst>
                <a:ext uri="{FF2B5EF4-FFF2-40B4-BE49-F238E27FC236}">
                  <a16:creationId xmlns:a16="http://schemas.microsoft.com/office/drawing/2014/main" id="{DE935866-23EC-4621-AB2D-A46B26EC884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53" name="Group 852">
                <a:extLst>
                  <a:ext uri="{FF2B5EF4-FFF2-40B4-BE49-F238E27FC236}">
                    <a16:creationId xmlns:a16="http://schemas.microsoft.com/office/drawing/2014/main" id="{38E46E54-6DEE-4DBB-B627-4FEC4D88314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57" name="Flowchart: Merge 856">
                  <a:extLst>
                    <a:ext uri="{FF2B5EF4-FFF2-40B4-BE49-F238E27FC236}">
                      <a16:creationId xmlns:a16="http://schemas.microsoft.com/office/drawing/2014/main" id="{10990E35-6F49-441D-880C-7DBAD8C79E6B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Flowchart: Merge 857">
                  <a:extLst>
                    <a:ext uri="{FF2B5EF4-FFF2-40B4-BE49-F238E27FC236}">
                      <a16:creationId xmlns:a16="http://schemas.microsoft.com/office/drawing/2014/main" id="{56FE82C1-40AC-4D4E-82D5-6521BC91E67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4" name="Group 853">
                <a:extLst>
                  <a:ext uri="{FF2B5EF4-FFF2-40B4-BE49-F238E27FC236}">
                    <a16:creationId xmlns:a16="http://schemas.microsoft.com/office/drawing/2014/main" id="{C401F3D6-CC1A-4825-8245-BA5F462DD69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CE28D054-4734-4A62-82D3-AFD7CFDC244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D30E73DF-E07E-425A-8E87-49583937C12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45F958B0-E640-4D62-ACD6-B2A94124FD4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9" name="Group 858">
            <a:extLst>
              <a:ext uri="{FF2B5EF4-FFF2-40B4-BE49-F238E27FC236}">
                <a16:creationId xmlns:a16="http://schemas.microsoft.com/office/drawing/2014/main" id="{DAD2B647-BFA1-4FDA-A651-AACD45022C20}"/>
              </a:ext>
            </a:extLst>
          </p:cNvPr>
          <p:cNvGrpSpPr/>
          <p:nvPr/>
        </p:nvGrpSpPr>
        <p:grpSpPr>
          <a:xfrm>
            <a:off x="11645910" y="5860101"/>
            <a:ext cx="475472" cy="478261"/>
            <a:chOff x="2804160" y="137160"/>
            <a:chExt cx="6583680" cy="6583680"/>
          </a:xfrm>
        </p:grpSpPr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8C358044-C51B-4E37-A68E-79C65BF6AFC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8A50FAAE-8997-43C4-A352-249157194F0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>
            <a:extLst>
              <a:ext uri="{FF2B5EF4-FFF2-40B4-BE49-F238E27FC236}">
                <a16:creationId xmlns:a16="http://schemas.microsoft.com/office/drawing/2014/main" id="{F5275FA4-4736-4FFF-AA8E-5F783CE1AFDF}"/>
              </a:ext>
            </a:extLst>
          </p:cNvPr>
          <p:cNvGrpSpPr/>
          <p:nvPr/>
        </p:nvGrpSpPr>
        <p:grpSpPr>
          <a:xfrm rot="18047685">
            <a:off x="11454260" y="5672569"/>
            <a:ext cx="870108" cy="833267"/>
            <a:chOff x="2895600" y="228600"/>
            <a:chExt cx="6400800" cy="6400800"/>
          </a:xfrm>
        </p:grpSpPr>
        <p:grpSp>
          <p:nvGrpSpPr>
            <p:cNvPr id="863" name="Group 862">
              <a:extLst>
                <a:ext uri="{FF2B5EF4-FFF2-40B4-BE49-F238E27FC236}">
                  <a16:creationId xmlns:a16="http://schemas.microsoft.com/office/drawing/2014/main" id="{65A2FAA1-4EF6-4B3D-8923-DD18415F80B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65" name="Group 864">
                <a:extLst>
                  <a:ext uri="{FF2B5EF4-FFF2-40B4-BE49-F238E27FC236}">
                    <a16:creationId xmlns:a16="http://schemas.microsoft.com/office/drawing/2014/main" id="{2A76ACB1-960D-4A81-B7DB-6B01074125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69" name="Flowchart: Merge 868">
                  <a:extLst>
                    <a:ext uri="{FF2B5EF4-FFF2-40B4-BE49-F238E27FC236}">
                      <a16:creationId xmlns:a16="http://schemas.microsoft.com/office/drawing/2014/main" id="{DD13EA8E-634D-4B44-8BCD-357BEF454146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Flowchart: Merge 869">
                  <a:extLst>
                    <a:ext uri="{FF2B5EF4-FFF2-40B4-BE49-F238E27FC236}">
                      <a16:creationId xmlns:a16="http://schemas.microsoft.com/office/drawing/2014/main" id="{730F08B4-5107-4F7D-9356-2C236453860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6" name="Group 865">
                <a:extLst>
                  <a:ext uri="{FF2B5EF4-FFF2-40B4-BE49-F238E27FC236}">
                    <a16:creationId xmlns:a16="http://schemas.microsoft.com/office/drawing/2014/main" id="{6590741E-4917-4741-9F49-689C8801982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1827E3A8-DE29-4FE0-B4E0-134EC2E423F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A1288F70-0B04-45ED-A3DE-DCD72ADA591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F870E421-8339-47A8-B93C-F9DFABA9AA9E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1" name="Group 870">
            <a:extLst>
              <a:ext uri="{FF2B5EF4-FFF2-40B4-BE49-F238E27FC236}">
                <a16:creationId xmlns:a16="http://schemas.microsoft.com/office/drawing/2014/main" id="{8945B0E2-1DCF-4CCE-81AA-B07F11A985BB}"/>
              </a:ext>
            </a:extLst>
          </p:cNvPr>
          <p:cNvGrpSpPr/>
          <p:nvPr/>
        </p:nvGrpSpPr>
        <p:grpSpPr>
          <a:xfrm rot="18047685">
            <a:off x="11412985" y="362967"/>
            <a:ext cx="870108" cy="833267"/>
            <a:chOff x="2895600" y="228600"/>
            <a:chExt cx="6400800" cy="6400800"/>
          </a:xfrm>
        </p:grpSpPr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91A368D4-8F40-4576-B967-9F2FF6FD622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7FB6362F-F0C6-4E6E-97FB-75EDAA3266D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78" name="Flowchart: Merge 877">
                  <a:extLst>
                    <a:ext uri="{FF2B5EF4-FFF2-40B4-BE49-F238E27FC236}">
                      <a16:creationId xmlns:a16="http://schemas.microsoft.com/office/drawing/2014/main" id="{4AC5FAB0-D0D9-472B-87ED-14A199207108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Flowchart: Merge 878">
                  <a:extLst>
                    <a:ext uri="{FF2B5EF4-FFF2-40B4-BE49-F238E27FC236}">
                      <a16:creationId xmlns:a16="http://schemas.microsoft.com/office/drawing/2014/main" id="{022F13FA-45DA-40AF-B7F0-C79E288350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5" name="Group 874">
                <a:extLst>
                  <a:ext uri="{FF2B5EF4-FFF2-40B4-BE49-F238E27FC236}">
                    <a16:creationId xmlns:a16="http://schemas.microsoft.com/office/drawing/2014/main" id="{C1D02FE5-0ADE-461F-B5D6-B4FF433E459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76" name="Oval 875">
                  <a:extLst>
                    <a:ext uri="{FF2B5EF4-FFF2-40B4-BE49-F238E27FC236}">
                      <a16:creationId xmlns:a16="http://schemas.microsoft.com/office/drawing/2014/main" id="{9A301F09-EC39-4EBB-B9E1-D713AA05C8F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9B24E454-8A73-44D6-BA9B-1F4468DB35A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0E47027E-1D24-436D-941E-C0A61BD1D08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1" name="Group 880">
            <a:extLst>
              <a:ext uri="{FF2B5EF4-FFF2-40B4-BE49-F238E27FC236}">
                <a16:creationId xmlns:a16="http://schemas.microsoft.com/office/drawing/2014/main" id="{109CA91F-EB72-4FE5-8284-74C208A0E360}"/>
              </a:ext>
            </a:extLst>
          </p:cNvPr>
          <p:cNvGrpSpPr/>
          <p:nvPr/>
        </p:nvGrpSpPr>
        <p:grpSpPr>
          <a:xfrm>
            <a:off x="71499" y="435240"/>
            <a:ext cx="6400800" cy="6400800"/>
            <a:chOff x="2895600" y="219075"/>
            <a:chExt cx="6400800" cy="6400800"/>
          </a:xfrm>
        </p:grpSpPr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C4284BBB-54D2-4021-B173-F0E090798803}"/>
                </a:ext>
              </a:extLst>
            </p:cNvPr>
            <p:cNvSpPr/>
            <p:nvPr/>
          </p:nvSpPr>
          <p:spPr>
            <a:xfrm>
              <a:off x="3352799" y="676276"/>
              <a:ext cx="5486400" cy="5486401"/>
            </a:xfrm>
            <a:custGeom>
              <a:avLst/>
              <a:gdLst>
                <a:gd name="connsiteX0" fmla="*/ 2743200 w 5486400"/>
                <a:gd name="connsiteY0" fmla="*/ 228600 h 5486400"/>
                <a:gd name="connsiteX1" fmla="*/ 2255080 w 5486400"/>
                <a:gd name="connsiteY1" fmla="*/ 921512 h 5486400"/>
                <a:gd name="connsiteX2" fmla="*/ 1485900 w 5486400"/>
                <a:gd name="connsiteY2" fmla="*/ 565493 h 5486400"/>
                <a:gd name="connsiteX3" fmla="*/ 1409632 w 5486400"/>
                <a:gd name="connsiteY3" fmla="*/ 1409632 h 5486400"/>
                <a:gd name="connsiteX4" fmla="*/ 565493 w 5486400"/>
                <a:gd name="connsiteY4" fmla="*/ 1485900 h 5486400"/>
                <a:gd name="connsiteX5" fmla="*/ 921512 w 5486400"/>
                <a:gd name="connsiteY5" fmla="*/ 2255080 h 5486400"/>
                <a:gd name="connsiteX6" fmla="*/ 228600 w 5486400"/>
                <a:gd name="connsiteY6" fmla="*/ 2743200 h 5486400"/>
                <a:gd name="connsiteX7" fmla="*/ 921512 w 5486400"/>
                <a:gd name="connsiteY7" fmla="*/ 3231320 h 5486400"/>
                <a:gd name="connsiteX8" fmla="*/ 565493 w 5486400"/>
                <a:gd name="connsiteY8" fmla="*/ 4000500 h 5486400"/>
                <a:gd name="connsiteX9" fmla="*/ 1409632 w 5486400"/>
                <a:gd name="connsiteY9" fmla="*/ 4076768 h 5486400"/>
                <a:gd name="connsiteX10" fmla="*/ 1485900 w 5486400"/>
                <a:gd name="connsiteY10" fmla="*/ 4920907 h 5486400"/>
                <a:gd name="connsiteX11" fmla="*/ 2255080 w 5486400"/>
                <a:gd name="connsiteY11" fmla="*/ 4564888 h 5486400"/>
                <a:gd name="connsiteX12" fmla="*/ 2743200 w 5486400"/>
                <a:gd name="connsiteY12" fmla="*/ 5257800 h 5486400"/>
                <a:gd name="connsiteX13" fmla="*/ 3231320 w 5486400"/>
                <a:gd name="connsiteY13" fmla="*/ 4564888 h 5486400"/>
                <a:gd name="connsiteX14" fmla="*/ 4000500 w 5486400"/>
                <a:gd name="connsiteY14" fmla="*/ 4920907 h 5486400"/>
                <a:gd name="connsiteX15" fmla="*/ 4076768 w 5486400"/>
                <a:gd name="connsiteY15" fmla="*/ 4076768 h 5486400"/>
                <a:gd name="connsiteX16" fmla="*/ 4920907 w 5486400"/>
                <a:gd name="connsiteY16" fmla="*/ 4000500 h 5486400"/>
                <a:gd name="connsiteX17" fmla="*/ 4564888 w 5486400"/>
                <a:gd name="connsiteY17" fmla="*/ 3231320 h 5486400"/>
                <a:gd name="connsiteX18" fmla="*/ 5257800 w 5486400"/>
                <a:gd name="connsiteY18" fmla="*/ 2743200 h 5486400"/>
                <a:gd name="connsiteX19" fmla="*/ 4564888 w 5486400"/>
                <a:gd name="connsiteY19" fmla="*/ 2255080 h 5486400"/>
                <a:gd name="connsiteX20" fmla="*/ 4920907 w 5486400"/>
                <a:gd name="connsiteY20" fmla="*/ 1485900 h 5486400"/>
                <a:gd name="connsiteX21" fmla="*/ 4076768 w 5486400"/>
                <a:gd name="connsiteY21" fmla="*/ 1409632 h 5486400"/>
                <a:gd name="connsiteX22" fmla="*/ 4000500 w 5486400"/>
                <a:gd name="connsiteY22" fmla="*/ 565493 h 5486400"/>
                <a:gd name="connsiteX23" fmla="*/ 3231320 w 5486400"/>
                <a:gd name="connsiteY23" fmla="*/ 921512 h 5486400"/>
                <a:gd name="connsiteX24" fmla="*/ 2743200 w 5486400"/>
                <a:gd name="connsiteY24" fmla="*/ 0 h 5486400"/>
                <a:gd name="connsiteX25" fmla="*/ 3275694 w 5486400"/>
                <a:gd name="connsiteY25" fmla="*/ 755904 h 5486400"/>
                <a:gd name="connsiteX26" fmla="*/ 4114800 w 5486400"/>
                <a:gd name="connsiteY26" fmla="*/ 367519 h 5486400"/>
                <a:gd name="connsiteX27" fmla="*/ 4198001 w 5486400"/>
                <a:gd name="connsiteY27" fmla="*/ 1288399 h 5486400"/>
                <a:gd name="connsiteX28" fmla="*/ 5118881 w 5486400"/>
                <a:gd name="connsiteY28" fmla="*/ 1371600 h 5486400"/>
                <a:gd name="connsiteX29" fmla="*/ 4730496 w 5486400"/>
                <a:gd name="connsiteY29" fmla="*/ 2210706 h 5486400"/>
                <a:gd name="connsiteX30" fmla="*/ 5486400 w 5486400"/>
                <a:gd name="connsiteY30" fmla="*/ 2743200 h 5486400"/>
                <a:gd name="connsiteX31" fmla="*/ 4730496 w 5486400"/>
                <a:gd name="connsiteY31" fmla="*/ 3275694 h 5486400"/>
                <a:gd name="connsiteX32" fmla="*/ 5118881 w 5486400"/>
                <a:gd name="connsiteY32" fmla="*/ 4114800 h 5486400"/>
                <a:gd name="connsiteX33" fmla="*/ 4198001 w 5486400"/>
                <a:gd name="connsiteY33" fmla="*/ 4198001 h 5486400"/>
                <a:gd name="connsiteX34" fmla="*/ 4114800 w 5486400"/>
                <a:gd name="connsiteY34" fmla="*/ 5118881 h 5486400"/>
                <a:gd name="connsiteX35" fmla="*/ 3275694 w 5486400"/>
                <a:gd name="connsiteY35" fmla="*/ 4730496 h 5486400"/>
                <a:gd name="connsiteX36" fmla="*/ 2743200 w 5486400"/>
                <a:gd name="connsiteY36" fmla="*/ 5486400 h 5486400"/>
                <a:gd name="connsiteX37" fmla="*/ 2210706 w 5486400"/>
                <a:gd name="connsiteY37" fmla="*/ 4730496 h 5486400"/>
                <a:gd name="connsiteX38" fmla="*/ 1371600 w 5486400"/>
                <a:gd name="connsiteY38" fmla="*/ 5118881 h 5486400"/>
                <a:gd name="connsiteX39" fmla="*/ 1288399 w 5486400"/>
                <a:gd name="connsiteY39" fmla="*/ 4198001 h 5486400"/>
                <a:gd name="connsiteX40" fmla="*/ 367519 w 5486400"/>
                <a:gd name="connsiteY40" fmla="*/ 4114800 h 5486400"/>
                <a:gd name="connsiteX41" fmla="*/ 755904 w 5486400"/>
                <a:gd name="connsiteY41" fmla="*/ 3275694 h 5486400"/>
                <a:gd name="connsiteX42" fmla="*/ 0 w 5486400"/>
                <a:gd name="connsiteY42" fmla="*/ 2743200 h 5486400"/>
                <a:gd name="connsiteX43" fmla="*/ 755904 w 5486400"/>
                <a:gd name="connsiteY43" fmla="*/ 2210706 h 5486400"/>
                <a:gd name="connsiteX44" fmla="*/ 367519 w 5486400"/>
                <a:gd name="connsiteY44" fmla="*/ 1371600 h 5486400"/>
                <a:gd name="connsiteX45" fmla="*/ 1288399 w 5486400"/>
                <a:gd name="connsiteY45" fmla="*/ 1288399 h 5486400"/>
                <a:gd name="connsiteX46" fmla="*/ 1371600 w 5486400"/>
                <a:gd name="connsiteY46" fmla="*/ 367519 h 5486400"/>
                <a:gd name="connsiteX47" fmla="*/ 2210706 w 5486400"/>
                <a:gd name="connsiteY47" fmla="*/ 755904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486400" h="5486400">
                  <a:moveTo>
                    <a:pt x="2743200" y="228600"/>
                  </a:moveTo>
                  <a:lnTo>
                    <a:pt x="2255080" y="921512"/>
                  </a:lnTo>
                  <a:lnTo>
                    <a:pt x="1485900" y="565493"/>
                  </a:lnTo>
                  <a:lnTo>
                    <a:pt x="1409632" y="1409632"/>
                  </a:lnTo>
                  <a:lnTo>
                    <a:pt x="565493" y="1485900"/>
                  </a:lnTo>
                  <a:lnTo>
                    <a:pt x="921512" y="2255080"/>
                  </a:lnTo>
                  <a:lnTo>
                    <a:pt x="228600" y="2743200"/>
                  </a:lnTo>
                  <a:lnTo>
                    <a:pt x="921512" y="3231320"/>
                  </a:lnTo>
                  <a:lnTo>
                    <a:pt x="565493" y="4000500"/>
                  </a:lnTo>
                  <a:lnTo>
                    <a:pt x="1409632" y="4076768"/>
                  </a:lnTo>
                  <a:lnTo>
                    <a:pt x="1485900" y="4920907"/>
                  </a:lnTo>
                  <a:lnTo>
                    <a:pt x="2255080" y="4564888"/>
                  </a:lnTo>
                  <a:lnTo>
                    <a:pt x="2743200" y="5257800"/>
                  </a:lnTo>
                  <a:lnTo>
                    <a:pt x="3231320" y="4564888"/>
                  </a:lnTo>
                  <a:lnTo>
                    <a:pt x="4000500" y="4920907"/>
                  </a:lnTo>
                  <a:lnTo>
                    <a:pt x="4076768" y="4076768"/>
                  </a:lnTo>
                  <a:lnTo>
                    <a:pt x="4920907" y="4000500"/>
                  </a:lnTo>
                  <a:lnTo>
                    <a:pt x="4564888" y="3231320"/>
                  </a:lnTo>
                  <a:lnTo>
                    <a:pt x="5257800" y="2743200"/>
                  </a:lnTo>
                  <a:lnTo>
                    <a:pt x="4564888" y="2255080"/>
                  </a:lnTo>
                  <a:lnTo>
                    <a:pt x="4920907" y="1485900"/>
                  </a:lnTo>
                  <a:lnTo>
                    <a:pt x="4076768" y="1409632"/>
                  </a:lnTo>
                  <a:lnTo>
                    <a:pt x="4000500" y="565493"/>
                  </a:lnTo>
                  <a:lnTo>
                    <a:pt x="3231320" y="921512"/>
                  </a:lnTo>
                  <a:close/>
                  <a:moveTo>
                    <a:pt x="2743200" y="0"/>
                  </a:moveTo>
                  <a:lnTo>
                    <a:pt x="3275694" y="755904"/>
                  </a:lnTo>
                  <a:lnTo>
                    <a:pt x="4114800" y="367519"/>
                  </a:lnTo>
                  <a:lnTo>
                    <a:pt x="4198001" y="1288399"/>
                  </a:lnTo>
                  <a:lnTo>
                    <a:pt x="5118881" y="1371600"/>
                  </a:lnTo>
                  <a:lnTo>
                    <a:pt x="4730496" y="2210706"/>
                  </a:lnTo>
                  <a:lnTo>
                    <a:pt x="5486400" y="2743200"/>
                  </a:lnTo>
                  <a:lnTo>
                    <a:pt x="4730496" y="3275694"/>
                  </a:lnTo>
                  <a:lnTo>
                    <a:pt x="5118881" y="4114800"/>
                  </a:lnTo>
                  <a:lnTo>
                    <a:pt x="4198001" y="4198001"/>
                  </a:lnTo>
                  <a:lnTo>
                    <a:pt x="4114800" y="5118881"/>
                  </a:lnTo>
                  <a:lnTo>
                    <a:pt x="3275694" y="4730496"/>
                  </a:lnTo>
                  <a:lnTo>
                    <a:pt x="2743200" y="5486400"/>
                  </a:lnTo>
                  <a:lnTo>
                    <a:pt x="2210706" y="4730496"/>
                  </a:lnTo>
                  <a:lnTo>
                    <a:pt x="1371600" y="5118881"/>
                  </a:lnTo>
                  <a:lnTo>
                    <a:pt x="1288399" y="4198001"/>
                  </a:lnTo>
                  <a:lnTo>
                    <a:pt x="367519" y="4114800"/>
                  </a:lnTo>
                  <a:lnTo>
                    <a:pt x="755904" y="3275694"/>
                  </a:lnTo>
                  <a:lnTo>
                    <a:pt x="0" y="2743200"/>
                  </a:lnTo>
                  <a:lnTo>
                    <a:pt x="755904" y="2210706"/>
                  </a:lnTo>
                  <a:lnTo>
                    <a:pt x="367519" y="1371600"/>
                  </a:lnTo>
                  <a:lnTo>
                    <a:pt x="1288399" y="1288399"/>
                  </a:lnTo>
                  <a:lnTo>
                    <a:pt x="1371600" y="367519"/>
                  </a:lnTo>
                  <a:lnTo>
                    <a:pt x="2210706" y="755904"/>
                  </a:lnTo>
                  <a:close/>
                </a:path>
              </a:pathLst>
            </a:custGeom>
            <a:gradFill>
              <a:gsLst>
                <a:gs pos="11000">
                  <a:srgbClr val="FF3399"/>
                </a:gs>
                <a:gs pos="100000">
                  <a:srgbClr val="E7E709"/>
                </a:gs>
                <a:gs pos="68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8073896B-0E67-4331-B6BB-68380ED56850}"/>
                </a:ext>
              </a:extLst>
            </p:cNvPr>
            <p:cNvSpPr/>
            <p:nvPr/>
          </p:nvSpPr>
          <p:spPr>
            <a:xfrm>
              <a:off x="2895600" y="219075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4" name="Group 883">
            <a:extLst>
              <a:ext uri="{FF2B5EF4-FFF2-40B4-BE49-F238E27FC236}">
                <a16:creationId xmlns:a16="http://schemas.microsoft.com/office/drawing/2014/main" id="{8CA8F482-B6EE-4291-BC58-85E627FC35FA}"/>
              </a:ext>
            </a:extLst>
          </p:cNvPr>
          <p:cNvGrpSpPr/>
          <p:nvPr/>
        </p:nvGrpSpPr>
        <p:grpSpPr>
          <a:xfrm>
            <a:off x="345343" y="719506"/>
            <a:ext cx="5853112" cy="5851319"/>
            <a:chOff x="2986088" y="320040"/>
            <a:chExt cx="6219825" cy="6217920"/>
          </a:xfrm>
        </p:grpSpPr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64A068BA-E17C-4E60-8798-FC78F247AA30}"/>
                </a:ext>
              </a:extLst>
            </p:cNvPr>
            <p:cNvSpPr/>
            <p:nvPr/>
          </p:nvSpPr>
          <p:spPr>
            <a:xfrm>
              <a:off x="3956481" y="1338309"/>
              <a:ext cx="4206240" cy="4206240"/>
            </a:xfrm>
            <a:custGeom>
              <a:avLst/>
              <a:gdLst>
                <a:gd name="connsiteX0" fmla="*/ 2121763 w 4206240"/>
                <a:gd name="connsiteY0" fmla="*/ 261891 h 4206240"/>
                <a:gd name="connsiteX1" fmla="*/ 292963 w 4206240"/>
                <a:gd name="connsiteY1" fmla="*/ 2090691 h 4206240"/>
                <a:gd name="connsiteX2" fmla="*/ 2121763 w 4206240"/>
                <a:gd name="connsiteY2" fmla="*/ 3919491 h 4206240"/>
                <a:gd name="connsiteX3" fmla="*/ 3950563 w 4206240"/>
                <a:gd name="connsiteY3" fmla="*/ 2090691 h 4206240"/>
                <a:gd name="connsiteX4" fmla="*/ 2121763 w 4206240"/>
                <a:gd name="connsiteY4" fmla="*/ 261891 h 4206240"/>
                <a:gd name="connsiteX5" fmla="*/ 2103120 w 4206240"/>
                <a:gd name="connsiteY5" fmla="*/ 0 h 4206240"/>
                <a:gd name="connsiteX6" fmla="*/ 4206240 w 4206240"/>
                <a:gd name="connsiteY6" fmla="*/ 2103120 h 4206240"/>
                <a:gd name="connsiteX7" fmla="*/ 2103120 w 4206240"/>
                <a:gd name="connsiteY7" fmla="*/ 4206240 h 4206240"/>
                <a:gd name="connsiteX8" fmla="*/ 0 w 4206240"/>
                <a:gd name="connsiteY8" fmla="*/ 2103120 h 4206240"/>
                <a:gd name="connsiteX9" fmla="*/ 2103120 w 4206240"/>
                <a:gd name="connsiteY9" fmla="*/ 0 h 42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6240" h="4206240">
                  <a:moveTo>
                    <a:pt x="2121763" y="261891"/>
                  </a:moveTo>
                  <a:cubicBezTo>
                    <a:pt x="1111745" y="261891"/>
                    <a:pt x="292963" y="1080673"/>
                    <a:pt x="292963" y="2090691"/>
                  </a:cubicBezTo>
                  <a:cubicBezTo>
                    <a:pt x="292963" y="3100709"/>
                    <a:pt x="1111745" y="3919491"/>
                    <a:pt x="2121763" y="3919491"/>
                  </a:cubicBezTo>
                  <a:cubicBezTo>
                    <a:pt x="3131781" y="3919491"/>
                    <a:pt x="3950563" y="3100709"/>
                    <a:pt x="3950563" y="2090691"/>
                  </a:cubicBezTo>
                  <a:cubicBezTo>
                    <a:pt x="3950563" y="1080673"/>
                    <a:pt x="3131781" y="261891"/>
                    <a:pt x="2121763" y="261891"/>
                  </a:cubicBezTo>
                  <a:close/>
                  <a:moveTo>
                    <a:pt x="2103120" y="0"/>
                  </a:moveTo>
                  <a:cubicBezTo>
                    <a:pt x="3264641" y="0"/>
                    <a:pt x="4206240" y="941599"/>
                    <a:pt x="4206240" y="2103120"/>
                  </a:cubicBezTo>
                  <a:cubicBezTo>
                    <a:pt x="4206240" y="3264641"/>
                    <a:pt x="3264641" y="4206240"/>
                    <a:pt x="2103120" y="4206240"/>
                  </a:cubicBezTo>
                  <a:cubicBezTo>
                    <a:pt x="941599" y="4206240"/>
                    <a:pt x="0" y="3264641"/>
                    <a:pt x="0" y="2103120"/>
                  </a:cubicBezTo>
                  <a:cubicBezTo>
                    <a:pt x="0" y="941599"/>
                    <a:pt x="941599" y="0"/>
                    <a:pt x="2103120" y="0"/>
                  </a:cubicBezTo>
                  <a:close/>
                </a:path>
              </a:pathLst>
            </a:custGeom>
            <a:gradFill>
              <a:gsLst>
                <a:gs pos="7000">
                  <a:srgbClr val="FF0000"/>
                </a:gs>
                <a:gs pos="100000">
                  <a:srgbClr val="7030A0"/>
                </a:gs>
                <a:gs pos="78000">
                  <a:srgbClr val="EC04EC"/>
                </a:gs>
                <a:gs pos="55000">
                  <a:srgbClr val="00B050"/>
                </a:gs>
                <a:gs pos="29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8A28BD79-C70B-4AF6-BCA2-EBEDD43CBC13}"/>
                </a:ext>
              </a:extLst>
            </p:cNvPr>
            <p:cNvSpPr/>
            <p:nvPr/>
          </p:nvSpPr>
          <p:spPr>
            <a:xfrm>
              <a:off x="2986088" y="320040"/>
              <a:ext cx="6219825" cy="62179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87" name="Frame 886">
            <a:extLst>
              <a:ext uri="{FF2B5EF4-FFF2-40B4-BE49-F238E27FC236}">
                <a16:creationId xmlns:a16="http://schemas.microsoft.com/office/drawing/2014/main" id="{E227062D-0A29-4D01-B682-089F041FC58D}"/>
              </a:ext>
            </a:extLst>
          </p:cNvPr>
          <p:cNvSpPr/>
          <p:nvPr/>
        </p:nvSpPr>
        <p:spPr>
          <a:xfrm>
            <a:off x="-25400" y="12700"/>
            <a:ext cx="12192000" cy="6858000"/>
          </a:xfrm>
          <a:prstGeom prst="frame">
            <a:avLst>
              <a:gd name="adj1" fmla="val 1204"/>
            </a:avLst>
          </a:prstGeom>
          <a:gradFill flip="none" rotWithShape="1">
            <a:gsLst>
              <a:gs pos="0">
                <a:srgbClr val="FF0000"/>
              </a:gs>
              <a:gs pos="22000">
                <a:srgbClr val="0070C0"/>
              </a:gs>
              <a:gs pos="43000">
                <a:srgbClr val="00B050"/>
              </a:gs>
              <a:gs pos="85714">
                <a:srgbClr val="7030A0"/>
              </a:gs>
              <a:gs pos="65000">
                <a:srgbClr val="FDB7F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8" name="Frame 887">
            <a:extLst>
              <a:ext uri="{FF2B5EF4-FFF2-40B4-BE49-F238E27FC236}">
                <a16:creationId xmlns:a16="http://schemas.microsoft.com/office/drawing/2014/main" id="{B49202AD-D9C3-4BB4-A29E-0F19E6E1C364}"/>
              </a:ext>
            </a:extLst>
          </p:cNvPr>
          <p:cNvSpPr/>
          <p:nvPr/>
        </p:nvSpPr>
        <p:spPr>
          <a:xfrm>
            <a:off x="622300" y="566057"/>
            <a:ext cx="10949214" cy="5707743"/>
          </a:xfrm>
          <a:prstGeom prst="frame">
            <a:avLst>
              <a:gd name="adj1" fmla="val 643"/>
            </a:avLst>
          </a:prstGeom>
          <a:pattFill prst="wdUpDiag">
            <a:fgClr>
              <a:srgbClr val="FC0CA6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B4E6B-BBBC-DA4C-866B-D7DB91495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24" y="1955295"/>
            <a:ext cx="3464825" cy="3439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E79518-9812-D24C-BB5A-AF256C17E097}"/>
              </a:ext>
            </a:extLst>
          </p:cNvPr>
          <p:cNvSpPr/>
          <p:nvPr/>
        </p:nvSpPr>
        <p:spPr>
          <a:xfrm>
            <a:off x="3664858" y="673158"/>
            <a:ext cx="812940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4A9E9F-F827-A64B-838C-09B1A2CB602E}"/>
              </a:ext>
            </a:extLst>
          </p:cNvPr>
          <p:cNvSpPr/>
          <p:nvPr/>
        </p:nvSpPr>
        <p:spPr>
          <a:xfrm>
            <a:off x="5433371" y="927761"/>
            <a:ext cx="60569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Teacher’s Information</a:t>
            </a:r>
          </a:p>
          <a:p>
            <a:pPr algn="ctr">
              <a:spcBef>
                <a:spcPct val="20000"/>
              </a:spcBef>
            </a:pPr>
            <a:r>
              <a:rPr lang="en-US" sz="36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Md. Abbas </a:t>
            </a:r>
            <a:r>
              <a:rPr lang="en-US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endParaRPr lang="en-US" sz="3600" b="1" dirty="0">
              <a:solidFill>
                <a:srgbClr val="7030A0"/>
              </a:solidFill>
              <a:latin typeface="Calibri Light" panose="020F0302020204030204" pitchFamily="34" charset="0"/>
              <a:cs typeface="Arial Black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latin typeface="Eras Bold ITC" panose="020B0907030504020204" pitchFamily="34" charset="0"/>
                <a:cs typeface="NikoshBAN" panose="02000000000000000000" pitchFamily="2" charset="0"/>
              </a:rPr>
              <a:t>G,T Degree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</a:t>
            </a:r>
            <a:r>
              <a:rPr lang="en-US" sz="24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  <a:hlinkClick r:id="rId3"/>
              </a:rPr>
              <a:t>abbasali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  <a:hlinkClick r:id="rId3"/>
              </a:rPr>
              <a:t>1976@gmail.com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Youtube: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 TEACHING 24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 *01717-337116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6517E-8C20-E649-979A-D896B7C6AC95}"/>
              </a:ext>
            </a:extLst>
          </p:cNvPr>
          <p:cNvSpPr/>
          <p:nvPr/>
        </p:nvSpPr>
        <p:spPr>
          <a:xfrm>
            <a:off x="5156031" y="1803130"/>
            <a:ext cx="5814786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39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5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5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5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5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5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5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5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0" dur="3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5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4" dur="3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8" dur="3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3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4" dur="5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6" dur="3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8" dur="5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3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2" dur="5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6" dur="5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3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5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3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5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3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8" dur="5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2" dur="5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4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6" dur="5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0" dur="5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4" dur="5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3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8" dur="5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3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2" dur="5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4" dur="3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6" dur="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8" dur="3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0" dur="5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2" dur="3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4" dur="5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6" dur="3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8" dur="5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0" dur="3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2" dur="5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4" dur="3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6" dur="5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8" dur="3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0" dur="5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2" dur="3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4" dur="5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6" dur="3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8" dur="5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2" dur="5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4" dur="3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6" dur="5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8" dur="3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0" dur="5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2" dur="3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4" dur="5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6" dur="3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8" dur="5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0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2" dur="5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4" dur="3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5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8" dur="3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0" dur="5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2" dur="3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4" dur="50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6" dur="3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8" dur="5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0" dur="3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2" dur="5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4" dur="3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6" dur="3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8" dur="5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0" dur="3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2" dur="5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4" dur="3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6" dur="5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8" dur="3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0" dur="5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2" dur="3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4" dur="5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6" dur="3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8" dur="5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0" dur="3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2" dur="5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4" dur="3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6" dur="5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8" dur="3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0" dur="5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2" dur="3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4" dur="5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6" dur="3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8" dur="5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0" dur="5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2" dur="5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5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06" y="54429"/>
            <a:ext cx="130565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854802" y="56122"/>
            <a:ext cx="100205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3B47E-E7C5-4BCE-BF9A-42EC7A62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356993"/>
            <a:ext cx="5688632" cy="38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CDA9-6847-42A6-8502-53FF4EF8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03" y="3299757"/>
            <a:ext cx="5688632" cy="381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81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6C8060A-D5C0-474B-A077-3019D838E706}"/>
              </a:ext>
            </a:extLst>
          </p:cNvPr>
          <p:cNvSpPr/>
          <p:nvPr/>
        </p:nvSpPr>
        <p:spPr>
          <a:xfrm>
            <a:off x="-109485" y="0"/>
            <a:ext cx="12301485" cy="6894733"/>
          </a:xfrm>
          <a:prstGeom prst="frame">
            <a:avLst>
              <a:gd name="adj1" fmla="val 26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D3B42-6567-9641-A80C-F0A0972D0834}"/>
              </a:ext>
            </a:extLst>
          </p:cNvPr>
          <p:cNvSpPr/>
          <p:nvPr/>
        </p:nvSpPr>
        <p:spPr>
          <a:xfrm>
            <a:off x="30788" y="1269684"/>
            <a:ext cx="11947917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 সংগঠন ও ব্যবস্থাপনা (২৭৭)প্রথম 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পত্র।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5A30E-E4B3-6047-898E-2384BD6AB473}"/>
              </a:ext>
            </a:extLst>
          </p:cNvPr>
          <p:cNvSpPr/>
          <p:nvPr/>
        </p:nvSpPr>
        <p:spPr>
          <a:xfrm>
            <a:off x="267775" y="2796154"/>
            <a:ext cx="11754484" cy="3046988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ব্যবসায়িক কারণে পরিবেশ দূষণের প্রভাব</a:t>
            </a:r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পরিবেশ সংরক্ষণে </a:t>
            </a:r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</a:t>
            </a:r>
            <a:r>
              <a:rPr lang="as-IN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বসায়িদের দায়িত্ব</a:t>
            </a:r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সামাজিক দায়বদ্ধতার অংশ হিসেবে বিভিন্ন </a:t>
            </a:r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</a:t>
            </a:r>
            <a:r>
              <a:rPr lang="as-IN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বসায় প্রতিষ্টানের গৃহীত কার্যক্রম</a:t>
            </a:r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95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43E-6 0.01875 C 2.1943E-6 -0.02685 0.1327 -0.06204 0.29379 -0.06204 C 0.45969 -0.06204 0.59252 -0.02685 0.59252 0.01875 C 0.59252 0.06435 0.72522 0.09977 0.89113 0.09977 C 1.05222 0.09977 1.18505 0.06435 1.18505 0.01875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9583E-7 3.7037E-7 C -7.99583E-7 -0.03495 0.12137 -0.06204 0.26866 -0.06204 C 0.4205 -0.06204 0.54187 -0.03495 0.54187 3.7037E-7 C 0.54187 0.03495 0.66324 0.06204 0.81508 0.06204 C 0.96237 0.06204 1.08387 0.03495 1.08387 3.7037E-7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2E-6 -1.11111E-6 C 4.7962E-6 -0.03495 0.12137 -0.06204 0.26865 -0.06204 C 0.42049 -0.06204 0.54186 -0.03495 0.54186 -1.11111E-6 C 0.54186 0.03495 0.66323 0.06204 0.81508 0.06204 C 0.96236 0.06204 1.08386 0.03495 1.08386 -1.11111E-6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t1s.com - পরবশ দষণর পরভব.mp4">
            <a:hlinkClick r:id="" action="ppaction://media"/>
            <a:extLst>
              <a:ext uri="{FF2B5EF4-FFF2-40B4-BE49-F238E27FC236}">
                <a16:creationId xmlns:a16="http://schemas.microsoft.com/office/drawing/2014/main" id="{FC8BB52B-C616-ED49-857D-62FC92CABB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3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6BD238-574F-BE4E-9CBA-48B72A9D94E9}"/>
              </a:ext>
            </a:extLst>
          </p:cNvPr>
          <p:cNvSpPr/>
          <p:nvPr/>
        </p:nvSpPr>
        <p:spPr>
          <a:xfrm>
            <a:off x="218757" y="263820"/>
            <a:ext cx="1175448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ব্যবসায়িক কারণে পরিবেশ দূষণের প্রভাব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B0AEA-B401-F14C-9FC9-53E77E3712D0}"/>
              </a:ext>
            </a:extLst>
          </p:cNvPr>
          <p:cNvSpPr txBox="1"/>
          <p:nvPr/>
        </p:nvSpPr>
        <p:spPr>
          <a:xfrm>
            <a:off x="218756" y="971705"/>
            <a:ext cx="1197244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বর্তমান বিশ্বে পরিবেশ দূষণের সবচেয়ে বড় দায় হলো ব্যবসায়ী সমাজের ।তারা জেনেও বিভিন্ন ধরনের দূষণের সাথে লিপ্ত হয়ে গিয়েছে । হাটে – বাজারে উচ্চ শব্দের মাইক , মানুষের হট্টগোল , কোলাহল , পানিতে বর্জ্য , তৈল , ময়লাসহ নানান আবর্জনা ফেলা হচ্ছে ।মাটিতে কৃষিজমির সার , ইটের ভাটার ইটের টুকরা মাটিতে মিশে যাচ্ছে , যা মাটির উর্বরতা শক্তি নষ্ট করছে । শিল্পকার</a:t>
            </a:r>
            <a:r>
              <a:rPr lang="en-US" sz="4000" b="1">
                <a:solidFill>
                  <a:srgbClr val="2C2525"/>
                </a:solidFill>
                <a:latin typeface="Baloo Da 2"/>
              </a:rPr>
              <a:t>-</a:t>
            </a:r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খানার ধুয়াধুলা -বালি, পরিবহনের পোড়া ডিজেল থেকে নির্গত সিসা ইত্যাদি প্রতিনিয়ত বায়ুদূষণ করে যাচ্ছে</a:t>
            </a:r>
            <a:r>
              <a:rPr lang="en-US" sz="4000" b="1" i="0">
                <a:solidFill>
                  <a:srgbClr val="2C2525"/>
                </a:solidFill>
                <a:effectLst/>
                <a:latin typeface="Baloo Da 2"/>
              </a:rPr>
              <a:t>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3864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0B5467-C64A-A74E-951E-B7EEB6CDAA3A}"/>
              </a:ext>
            </a:extLst>
          </p:cNvPr>
          <p:cNvSpPr/>
          <p:nvPr/>
        </p:nvSpPr>
        <p:spPr>
          <a:xfrm>
            <a:off x="1669664" y="50539"/>
            <a:ext cx="8852672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পরিবেশ সংরক্ষণে 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</a:t>
            </a:r>
            <a:r>
              <a:rPr lang="as-IN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বসায়িদের দায়িত্ব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0DBD2-B36A-FD47-9B79-04EA85C71040}"/>
              </a:ext>
            </a:extLst>
          </p:cNvPr>
          <p:cNvSpPr txBox="1"/>
          <p:nvPr/>
        </p:nvSpPr>
        <p:spPr>
          <a:xfrm>
            <a:off x="372449" y="1103139"/>
            <a:ext cx="1147379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বণিক সভা হচ্ছে বণিকদের স্বার্থসংশ্লিষ্ট বিষয় দেখাশুনার জন্য তাদের গড়া স্বেচ্ছা ভিত্তিক প্রতিষ্ঠান । এসকল সভা ব্যবসায়ীদের প্রতিনিধিত্ব করে ।তাই ব্যবসায়ের সামাজিক দায়বোধের বিষয়টি তাদের দায়বোধের ও বিষয় ।</a:t>
            </a:r>
            <a:endParaRPr lang="en-US" sz="4400" b="1" i="0">
              <a:solidFill>
                <a:srgbClr val="2C2525"/>
              </a:solidFill>
              <a:effectLst/>
              <a:latin typeface="Baloo Da 2"/>
            </a:endParaRPr>
          </a:p>
          <a:p>
            <a:br>
              <a:rPr lang="as-IN" sz="4400"/>
            </a:b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বিভিন্ন বণিক সমিতির পরিবেশ দূষণ রোধে নিম্নোক্ত উপায়ে সহযোগিতা করতে পারেঃ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197110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57092-7C4C-E84E-8811-E68EAB800842}"/>
              </a:ext>
            </a:extLst>
          </p:cNvPr>
          <p:cNvSpPr txBox="1"/>
          <p:nvPr/>
        </p:nvSpPr>
        <p:spPr>
          <a:xfrm>
            <a:off x="9592" y="1163608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১. আইনানুযায়ী যেসকল শিল্পে বর্জ্য শোধন যন্ত্রপাতি (</a:t>
            </a:r>
            <a:r>
              <a:rPr lang="en-US" sz="4400" b="1" i="0">
                <a:solidFill>
                  <a:srgbClr val="2C2525"/>
                </a:solidFill>
                <a:effectLst/>
                <a:latin typeface="Baloo Da 2"/>
              </a:rPr>
              <a:t>ETP) </a:t>
            </a:r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বসানো প্রয়োজন তা সমিতির সকল সদস্য যাতে মান্য করে তা নিশ্চিত করা ;</a:t>
            </a:r>
          </a:p>
          <a:p>
            <a:pPr algn="l"/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২. কোনো শিল্প ইউনিট এই নিয়মভঙ্গ করলে সমিতির সদস্য পদ বাতিলসহ সমিতির পক্ষ থেকে শাস্তিমূলক ব্যবস্থা গ্রহণ ;</a:t>
            </a:r>
          </a:p>
          <a:p>
            <a:pPr algn="l"/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৩. ট্যানারি শিল্প দ্রুত ঢাকার মধ্যে থেকে চামড়া শিল্প পার্কে সরাতে সরকারকে সর্বোত সহযোগিতা প্রদান 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EDFA15-505C-BB46-833B-F84194D30B20}"/>
              </a:ext>
            </a:extLst>
          </p:cNvPr>
          <p:cNvSpPr/>
          <p:nvPr/>
        </p:nvSpPr>
        <p:spPr>
          <a:xfrm>
            <a:off x="1679256" y="0"/>
            <a:ext cx="8852672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পরিবেশ সংরক্ষণে 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</a:t>
            </a:r>
            <a:r>
              <a:rPr lang="as-IN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বসায়িদের দায়িত্ব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1541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62203-C2C7-F64C-8626-EF567745E033}"/>
              </a:ext>
            </a:extLst>
          </p:cNvPr>
          <p:cNvSpPr txBox="1"/>
          <p:nvPr/>
        </p:nvSpPr>
        <p:spPr>
          <a:xfrm>
            <a:off x="499449" y="1352161"/>
            <a:ext cx="114737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৪.বিক্ষিপ্তভাবে শিল্প প্রতিষ্ঠান না গড়তে সদস্যদের উদ্ভুদ্ধ করা ;</a:t>
            </a:r>
          </a:p>
          <a:p>
            <a:pPr algn="l"/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৫.ইটের ভাটা গুলি যেনো সরকারি নিয়ম মেনে চিমনি ব্যবহার ও ইটভাটা স্থাপন করে এবং কাঠ পুড়িয়ে বন উজাড় করতে না পারে সেজন্য সমিতির পক্ষ থেকে শক্ত অবস্থান গ্রহণ;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86C0E5-6D40-E043-A17F-FFE11266BF3F}"/>
              </a:ext>
            </a:extLst>
          </p:cNvPr>
          <p:cNvSpPr/>
          <p:nvPr/>
        </p:nvSpPr>
        <p:spPr>
          <a:xfrm>
            <a:off x="1669664" y="50539"/>
            <a:ext cx="8852672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পরিবেশ সংরক্ষণে 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</a:t>
            </a:r>
            <a:r>
              <a:rPr lang="as-IN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বসায়িদের দায়িত্ব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238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5989-0700-B345-88F6-F0544EEB45BF}"/>
              </a:ext>
            </a:extLst>
          </p:cNvPr>
          <p:cNvSpPr txBox="1"/>
          <p:nvPr/>
        </p:nvSpPr>
        <p:spPr>
          <a:xfrm>
            <a:off x="499450" y="1235527"/>
            <a:ext cx="111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15759-FF19-CE43-8EED-3E73B6AA0BB0}"/>
              </a:ext>
            </a:extLst>
          </p:cNvPr>
          <p:cNvSpPr/>
          <p:nvPr/>
        </p:nvSpPr>
        <p:spPr>
          <a:xfrm>
            <a:off x="-111043" y="94544"/>
            <a:ext cx="12414083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as-IN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সামাজিক দায়বদ্ধতার অংশ হিসেবে বিভিন্ন </a:t>
            </a:r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</a:t>
            </a:r>
            <a:r>
              <a:rPr lang="as-IN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বসায় প্রতিষ্টানের গৃহীত কার্যক্রম</a:t>
            </a:r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D3F7C-409F-464E-B83F-6730656058D6}"/>
              </a:ext>
            </a:extLst>
          </p:cNvPr>
          <p:cNvSpPr txBox="1"/>
          <p:nvPr/>
        </p:nvSpPr>
        <p:spPr>
          <a:xfrm>
            <a:off x="222250" y="712308"/>
            <a:ext cx="1180646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◾ ব্যাংকিং খাত</a:t>
            </a:r>
            <a:endParaRPr lang="as-IN" sz="4000" b="0" i="0">
              <a:solidFill>
                <a:srgbClr val="2C2525"/>
              </a:solidFill>
              <a:effectLst/>
              <a:latin typeface="Baloo Da 2"/>
            </a:endParaRPr>
          </a:p>
          <a:p>
            <a:pPr algn="l"/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কর্পোরেট সামাজিক দায়বদ্ধতা অংশ হিসেবে বাংলাদেশের ব্যাংকিং খাত গুরুত্বপূর্ণ অবদান রেখে চলেছে । শিক্ষা , স্বাস্থ্য , পুষ্টি সরবরাহ , খেলাধুলা , দুর্যোগ ব্যবস্থাপনা , নারীউন্নয়ন , বিধবা নারীদের ভাতা প্রদান বিভিন্ন ক্ষেত্রে এ দেশের ব্যাংক গুলো গুরুত্বপূর্ণ ভূমিকা পালন করছে । </a:t>
            </a:r>
            <a:r>
              <a:rPr lang="en-US" sz="4000" b="0" i="0">
                <a:solidFill>
                  <a:srgbClr val="2C2525"/>
                </a:solidFill>
                <a:effectLst/>
                <a:latin typeface="Baloo Da 2"/>
              </a:rPr>
              <a:t>CSR 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এর আওতায় ২০০৯ সালে ব্যাংকগুলো যখন ৫৫ কোটি টাকা খরচ করেছে তখন ২০১২ সালে এ কার্যক্রম ব্যয়িত হয়েছে ৩০৪.৬৭ কোটি টাকা ।</a:t>
            </a:r>
            <a:r>
              <a:rPr lang="en-US" sz="4000" b="0" i="0">
                <a:solidFill>
                  <a:srgbClr val="2C2525"/>
                </a:solidFill>
                <a:effectLst/>
                <a:latin typeface="Baloo Da 2"/>
              </a:rPr>
              <a:t> 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বাংলাদেশের ব্যাংকগুলোর মধ্যে ডাচবাংলা ব্যাংক সবচেয়ে এগিয়ে ।</a:t>
            </a:r>
          </a:p>
        </p:txBody>
      </p:sp>
    </p:spTree>
    <p:extLst>
      <p:ext uri="{BB962C8B-B14F-4D97-AF65-F5344CB8AC3E}">
        <p14:creationId xmlns:p14="http://schemas.microsoft.com/office/powerpoint/2010/main" val="3107785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205</cp:revision>
  <dcterms:created xsi:type="dcterms:W3CDTF">2020-10-22T13:15:00Z</dcterms:created>
  <dcterms:modified xsi:type="dcterms:W3CDTF">2021-06-24T04:01:12Z</dcterms:modified>
</cp:coreProperties>
</file>