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9" r:id="rId4"/>
    <p:sldId id="262" r:id="rId5"/>
    <p:sldId id="259" r:id="rId6"/>
    <p:sldId id="263" r:id="rId7"/>
    <p:sldId id="284" r:id="rId8"/>
    <p:sldId id="260" r:id="rId9"/>
    <p:sldId id="275" r:id="rId10"/>
    <p:sldId id="277" r:id="rId11"/>
    <p:sldId id="278" r:id="rId12"/>
    <p:sldId id="267" r:id="rId13"/>
    <p:sldId id="266" r:id="rId14"/>
    <p:sldId id="285" r:id="rId15"/>
    <p:sldId id="268" r:id="rId16"/>
    <p:sldId id="270" r:id="rId17"/>
    <p:sldId id="286" r:id="rId18"/>
    <p:sldId id="287" r:id="rId19"/>
    <p:sldId id="272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EEA"/>
    <a:srgbClr val="E45AD4"/>
    <a:srgbClr val="FF3B3B"/>
    <a:srgbClr val="CD33AC"/>
    <a:srgbClr val="F7B3F2"/>
    <a:srgbClr val="1BBDD3"/>
    <a:srgbClr val="5C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90A3-AFF4-4273-91F0-B002864E1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57DCE-69BF-4E90-9BCC-3C2893E98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EC17C-1D6C-4ADF-91AB-D5793070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518B-A437-4AA0-929D-4F154E7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F424-DC23-42FE-8715-F14BD15A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1F94-A7A0-4109-8F1C-5B8554C6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B5B9-8E22-4B7A-8BA7-3BC577387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7248F-7DBC-4C41-B60A-36E08A38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DBAD-F731-45A2-80A9-0D5CA9C9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CE872-7BBB-4598-9D0F-1AC4EA66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2735C-96D6-492A-B419-A91E23041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ECE85-CCBB-4369-A590-1AE825B8F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CC63-592D-4B9B-9AC3-500D1A70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2BEE-278E-4285-9D83-78B1B29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B7BDB-5C7B-4B3A-B911-B930FF0D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C70D-C1DF-4008-AD5E-5B1CF292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F32C-B23A-40E1-A592-39DD3DA4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A1A7-89CF-41F0-81EA-D34C396A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270E-5544-42DB-A8B9-23D41548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58B48-8114-46B4-B0FF-CE7B1134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6C3-49F0-4137-85F1-1F377B5E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53FE-5F27-42A8-B440-09706F3F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3024-3EE3-43DC-8052-EE41447C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87A17-42F7-40ED-977E-53C5E900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84A5A-30A5-42EB-B67F-779F3EC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E0EF-4305-4244-B2AD-2D17E2C3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5678-9E8D-4AE8-9688-82EDF4A5B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C520-CA3A-4847-81F6-B080AD7FE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D56D-C25D-41D8-871E-4BEA4554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5A570-F6DD-4354-A70E-CD59715D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F201B-9C60-412A-AB73-FB711769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D030-26E0-4083-A625-C112DDEB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8440-B05A-4027-8C32-D3C78DEA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3D015-553B-4775-B4E6-A67DC0C11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9CBB4-7BCD-453B-8EA6-EA62DB823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764D1-8588-471A-94E7-7E9292D02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A71C1-B30B-43EF-8CB8-ABD41CEC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F1084-44C3-4EF7-B2B1-DCD8A8D0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DA37F-C294-4DD0-965F-51813C87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EBA3-41A8-4CC9-949B-D92A5F6E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8F819-B63E-4B9C-8E88-14FE4716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43320-B90D-4374-996C-277633AE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0F715-3FE0-4DD0-8D51-B3F926F0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4E635-5498-4D27-9C2D-CBEFC321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44487-0669-4FFF-852F-A6C7061B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4153-CB5D-451A-8122-14BE73FB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F770-76C3-4B7E-B13C-58AD40B2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9C30-9E33-4D63-BEE1-9DBAEDCC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23A4B-E7DF-4FE1-8D28-395A47F4C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6EFC3-49C5-4AB4-BB7F-37E54EFB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FF762-2145-42A1-8E33-2C2E942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38E43-EF7E-4124-AFF2-943ADA4D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64FF-116D-4E7A-9358-E4DEB1B4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998D4-949A-448D-AF4E-FFBAE31C7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E5A93-440E-4113-9A30-1A80F04E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07A5-582E-4BB0-81C9-B76FB34B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23F6F-BE54-45D8-BC3E-11AFFABB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AA888-7212-4FCD-8B58-CF9900B0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9D49F-F211-4636-8CF2-F390EEDF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C5DF-2BED-4EEF-B0F5-453DEED2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3268-F121-46B6-8C21-BA4517CE6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B8A8-4725-4D2C-872B-0F383846F79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78CD1-C058-4458-8B1A-C721D135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B58B-E275-41C1-8434-636513E6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0A5-2FE4-4CDC-B38D-4269F27A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42B48-5EBD-498A-86DE-D7D5CE6785D6}"/>
              </a:ext>
            </a:extLst>
          </p:cNvPr>
          <p:cNvSpPr/>
          <p:nvPr/>
        </p:nvSpPr>
        <p:spPr>
          <a:xfrm>
            <a:off x="0" y="755548"/>
            <a:ext cx="12192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cap="none" spc="0" dirty="0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0" dirty="0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CD33A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rgbClr val="CD33A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050707-9EA8-4D74-AFF0-E2A0038532A0}"/>
              </a:ext>
            </a:extLst>
          </p:cNvPr>
          <p:cNvGrpSpPr/>
          <p:nvPr/>
        </p:nvGrpSpPr>
        <p:grpSpPr>
          <a:xfrm>
            <a:off x="583096" y="2179216"/>
            <a:ext cx="11167098" cy="4688340"/>
            <a:chOff x="583096" y="2179216"/>
            <a:chExt cx="11167098" cy="46883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F04A9-6DFC-4B7B-915B-7891B6552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9246"/>
            <a:stretch/>
          </p:blipFill>
          <p:spPr>
            <a:xfrm>
              <a:off x="583096" y="2179216"/>
              <a:ext cx="5292001" cy="4688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558E18-B056-4FD2-97C8-01B8DF955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9246"/>
            <a:stretch/>
          </p:blipFill>
          <p:spPr>
            <a:xfrm>
              <a:off x="6458193" y="2179216"/>
              <a:ext cx="5292001" cy="4688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8493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9391"/>
            <a:ext cx="1219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ও মারামারি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53E2B-FD76-4133-AD02-06AF27F4B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b="20423"/>
          <a:stretch/>
        </p:blipFill>
        <p:spPr>
          <a:xfrm>
            <a:off x="32219" y="2142298"/>
            <a:ext cx="8578565" cy="4715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22C75-B6EB-4DA0-B064-97C79644A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958468" y="3238626"/>
            <a:ext cx="3087757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31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22472" y="-188711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472" y="1283160"/>
            <a:ext cx="1214705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গুরুজনে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ডরি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7CF6D-ADB3-4063-9577-2EF68F6B7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01" y="2749776"/>
            <a:ext cx="6501286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4A4AE-555A-42DB-97BC-F8828ED4F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653613" y="2940402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08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188686" y="-493487"/>
            <a:ext cx="12192000" cy="685800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C5726-4858-4969-8807-C7902EB8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19" y="2790694"/>
            <a:ext cx="4317211" cy="3099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0C794E-6607-4D35-8510-D50F0B657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6993966" y="2461131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376AB-9D93-4920-939B-254D8A813792}"/>
              </a:ext>
            </a:extLst>
          </p:cNvPr>
          <p:cNvSpPr txBox="1"/>
          <p:nvPr/>
        </p:nvSpPr>
        <p:spPr>
          <a:xfrm>
            <a:off x="188687" y="493487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84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106A30-8D0C-4970-9BF7-CFC5910C1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74953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093F1A-7082-490A-9CEB-670E3E68BD91}"/>
              </a:ext>
            </a:extLst>
          </p:cNvPr>
          <p:cNvGrpSpPr/>
          <p:nvPr/>
        </p:nvGrpSpPr>
        <p:grpSpPr>
          <a:xfrm>
            <a:off x="188686" y="464457"/>
            <a:ext cx="12003314" cy="1444397"/>
            <a:chOff x="188686" y="464457"/>
            <a:chExt cx="12003314" cy="14443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E498EF-6E00-49F8-804F-911CBA44F067}"/>
                </a:ext>
              </a:extLst>
            </p:cNvPr>
            <p:cNvSpPr txBox="1"/>
            <p:nvPr/>
          </p:nvSpPr>
          <p:spPr>
            <a:xfrm>
              <a:off x="188686" y="464457"/>
              <a:ext cx="12003314" cy="7694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BF763C-97E3-4191-A906-42498A25F6DD}"/>
                </a:ext>
              </a:extLst>
            </p:cNvPr>
            <p:cNvSpPr txBox="1"/>
            <p:nvPr/>
          </p:nvSpPr>
          <p:spPr>
            <a:xfrm>
              <a:off x="188686" y="1200968"/>
              <a:ext cx="12003314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শ্নেরগুলো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B44A5A5-E91F-4BD9-82B3-D2F84CDAAFF2}"/>
              </a:ext>
            </a:extLst>
          </p:cNvPr>
          <p:cNvSpPr/>
          <p:nvPr/>
        </p:nvSpPr>
        <p:spPr>
          <a:xfrm>
            <a:off x="614187" y="3429000"/>
            <a:ext cx="5168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গাঁয়ের ঘরগুলো দেখতে কেমন?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16FB3-343D-4563-8996-FE0F13B88C63}"/>
              </a:ext>
            </a:extLst>
          </p:cNvPr>
          <p:cNvSpPr/>
          <p:nvPr/>
        </p:nvSpPr>
        <p:spPr>
          <a:xfrm>
            <a:off x="560176" y="3932118"/>
            <a:ext cx="5875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ছেলেমেয়ে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একসঙ্গে কোথায় যায়?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2370D-D6BB-4DAE-82CD-BCD61E805651}"/>
              </a:ext>
            </a:extLst>
          </p:cNvPr>
          <p:cNvSpPr/>
          <p:nvPr/>
        </p:nvSpPr>
        <p:spPr>
          <a:xfrm>
            <a:off x="560176" y="4443615"/>
            <a:ext cx="5264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C1032-E27F-4E95-A554-7D85A794134B}"/>
              </a:ext>
            </a:extLst>
          </p:cNvPr>
          <p:cNvSpPr/>
          <p:nvPr/>
        </p:nvSpPr>
        <p:spPr>
          <a:xfrm>
            <a:off x="531147" y="4938354"/>
            <a:ext cx="6912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7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B04A9-272E-4187-997A-57FC96CBA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74953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1A358-C4E6-45FC-9289-B9FEA0A2494E}"/>
              </a:ext>
            </a:extLst>
          </p:cNvPr>
          <p:cNvSpPr txBox="1"/>
          <p:nvPr/>
        </p:nvSpPr>
        <p:spPr>
          <a:xfrm>
            <a:off x="41624" y="856342"/>
            <a:ext cx="12192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DB9AF-8873-4381-83F0-DC72A584742D}"/>
              </a:ext>
            </a:extLst>
          </p:cNvPr>
          <p:cNvSpPr/>
          <p:nvPr/>
        </p:nvSpPr>
        <p:spPr>
          <a:xfrm>
            <a:off x="383127" y="2747588"/>
            <a:ext cx="5737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গাঁয়ের ঘরগুলো দেখতে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1BEE9-1926-4D66-8F8E-F3B7B6AF0C59}"/>
              </a:ext>
            </a:extLst>
          </p:cNvPr>
          <p:cNvSpPr/>
          <p:nvPr/>
        </p:nvSpPr>
        <p:spPr>
          <a:xfrm>
            <a:off x="383127" y="3393919"/>
            <a:ext cx="5698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ছেলেমেয়ে একসঙ্গে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পাঠশালে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CC5ED-F699-4FE7-8C95-2D011B0787C6}"/>
              </a:ext>
            </a:extLst>
          </p:cNvPr>
          <p:cNvSpPr/>
          <p:nvPr/>
        </p:nvSpPr>
        <p:spPr>
          <a:xfrm>
            <a:off x="358680" y="4040250"/>
            <a:ext cx="7577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0DA6-CFA8-43B8-966E-66665CF4C02E}"/>
              </a:ext>
            </a:extLst>
          </p:cNvPr>
          <p:cNvSpPr/>
          <p:nvPr/>
        </p:nvSpPr>
        <p:spPr>
          <a:xfrm>
            <a:off x="180747" y="4686581"/>
            <a:ext cx="8521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2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20401-CEAD-4EFF-898A-9F7BCC3F2BC9}"/>
              </a:ext>
            </a:extLst>
          </p:cNvPr>
          <p:cNvSpPr/>
          <p:nvPr/>
        </p:nvSpPr>
        <p:spPr>
          <a:xfrm>
            <a:off x="0" y="441236"/>
            <a:ext cx="12192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জেনে নেই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FCA260-5A67-4FE8-A0B2-0BC66E2219D6}"/>
              </a:ext>
            </a:extLst>
          </p:cNvPr>
          <p:cNvSpPr/>
          <p:nvPr/>
        </p:nvSpPr>
        <p:spPr>
          <a:xfrm>
            <a:off x="1908313" y="1683026"/>
            <a:ext cx="1881809" cy="7421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144424C-348D-4E9D-B59F-A38DC57796B4}"/>
              </a:ext>
            </a:extLst>
          </p:cNvPr>
          <p:cNvSpPr/>
          <p:nvPr/>
        </p:nvSpPr>
        <p:spPr>
          <a:xfrm>
            <a:off x="4180041" y="1941443"/>
            <a:ext cx="1205948" cy="225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9A176-D250-4A22-86FD-1498BB83FEE3}"/>
              </a:ext>
            </a:extLst>
          </p:cNvPr>
          <p:cNvSpPr/>
          <p:nvPr/>
        </p:nvSpPr>
        <p:spPr>
          <a:xfrm>
            <a:off x="6264315" y="1761698"/>
            <a:ext cx="10951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endParaRPr lang="en-US" sz="32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5F2BB-B475-4C12-9275-202F63DBFB38}"/>
              </a:ext>
            </a:extLst>
          </p:cNvPr>
          <p:cNvSpPr/>
          <p:nvPr/>
        </p:nvSpPr>
        <p:spPr>
          <a:xfrm>
            <a:off x="1908313" y="2835965"/>
            <a:ext cx="1881809" cy="7421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E34DC7-A813-4DCA-85E2-4121A6CBA8EA}"/>
              </a:ext>
            </a:extLst>
          </p:cNvPr>
          <p:cNvSpPr/>
          <p:nvPr/>
        </p:nvSpPr>
        <p:spPr>
          <a:xfrm>
            <a:off x="1908313" y="3849757"/>
            <a:ext cx="1881809" cy="7421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A5DE7E-7CCF-4FFD-B872-E7873F92E535}"/>
              </a:ext>
            </a:extLst>
          </p:cNvPr>
          <p:cNvSpPr/>
          <p:nvPr/>
        </p:nvSpPr>
        <p:spPr>
          <a:xfrm>
            <a:off x="1908313" y="4803913"/>
            <a:ext cx="1881809" cy="7421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B49EED-737A-448F-92CF-F1838603DA2B}"/>
              </a:ext>
            </a:extLst>
          </p:cNvPr>
          <p:cNvSpPr/>
          <p:nvPr/>
        </p:nvSpPr>
        <p:spPr>
          <a:xfrm>
            <a:off x="1908313" y="5880652"/>
            <a:ext cx="1881809" cy="7421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6D6A8ED-138D-443D-AB42-99BA0BBFD5AA}"/>
              </a:ext>
            </a:extLst>
          </p:cNvPr>
          <p:cNvSpPr/>
          <p:nvPr/>
        </p:nvSpPr>
        <p:spPr>
          <a:xfrm>
            <a:off x="4180041" y="3094382"/>
            <a:ext cx="1205948" cy="225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70D732-FC81-43B7-B732-F4BC08F30BA6}"/>
              </a:ext>
            </a:extLst>
          </p:cNvPr>
          <p:cNvSpPr/>
          <p:nvPr/>
        </p:nvSpPr>
        <p:spPr>
          <a:xfrm>
            <a:off x="4180041" y="4247321"/>
            <a:ext cx="1205948" cy="225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521FBBA-C285-4312-B3E4-68033F779809}"/>
              </a:ext>
            </a:extLst>
          </p:cNvPr>
          <p:cNvSpPr/>
          <p:nvPr/>
        </p:nvSpPr>
        <p:spPr>
          <a:xfrm>
            <a:off x="4180041" y="5062330"/>
            <a:ext cx="1205948" cy="225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DAF9E6B-898A-407A-8246-4CD2D1824468}"/>
              </a:ext>
            </a:extLst>
          </p:cNvPr>
          <p:cNvSpPr/>
          <p:nvPr/>
        </p:nvSpPr>
        <p:spPr>
          <a:xfrm>
            <a:off x="4180041" y="6191477"/>
            <a:ext cx="1205948" cy="225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9325F-C53B-4A9F-BDD5-02248462D397}"/>
              </a:ext>
            </a:extLst>
          </p:cNvPr>
          <p:cNvSpPr/>
          <p:nvPr/>
        </p:nvSpPr>
        <p:spPr>
          <a:xfrm>
            <a:off x="6230284" y="2844225"/>
            <a:ext cx="84670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32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705C6F-6D8B-47F9-8176-323B7930A97E}"/>
              </a:ext>
            </a:extLst>
          </p:cNvPr>
          <p:cNvSpPr/>
          <p:nvPr/>
        </p:nvSpPr>
        <p:spPr>
          <a:xfrm>
            <a:off x="6272764" y="4067576"/>
            <a:ext cx="9877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32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DF7138-2AA5-455A-A3CC-F4BD00DE669C}"/>
              </a:ext>
            </a:extLst>
          </p:cNvPr>
          <p:cNvSpPr/>
          <p:nvPr/>
        </p:nvSpPr>
        <p:spPr>
          <a:xfrm>
            <a:off x="6307597" y="4961260"/>
            <a:ext cx="12346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41B2E4-D02C-4F54-8882-410A8CB91965}"/>
              </a:ext>
            </a:extLst>
          </p:cNvPr>
          <p:cNvSpPr/>
          <p:nvPr/>
        </p:nvSpPr>
        <p:spPr>
          <a:xfrm>
            <a:off x="6251925" y="5959325"/>
            <a:ext cx="10294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endParaRPr lang="en-US" sz="32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BB941-82B6-4CB5-A3B0-099A3958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74953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0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1C366-965A-4EB3-9DE5-18D968F3D867}"/>
              </a:ext>
            </a:extLst>
          </p:cNvPr>
          <p:cNvSpPr/>
          <p:nvPr/>
        </p:nvSpPr>
        <p:spPr>
          <a:xfrm>
            <a:off x="4953054" y="220618"/>
            <a:ext cx="2476960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18F796-A127-4704-B30B-27CBDB55F9C9}"/>
              </a:ext>
            </a:extLst>
          </p:cNvPr>
          <p:cNvSpPr/>
          <p:nvPr/>
        </p:nvSpPr>
        <p:spPr>
          <a:xfrm>
            <a:off x="2282841" y="1585184"/>
            <a:ext cx="5511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বাক্য তৈরি কর...... </a:t>
            </a:r>
            <a:endParaRPr lang="en-US" sz="3200" b="1" cap="none" spc="0" dirty="0">
              <a:ln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E7753-CD6C-41B0-AD6B-303B0AF05050}"/>
              </a:ext>
            </a:extLst>
          </p:cNvPr>
          <p:cNvSpPr/>
          <p:nvPr/>
        </p:nvSpPr>
        <p:spPr>
          <a:xfrm>
            <a:off x="1203644" y="2767689"/>
            <a:ext cx="2375725" cy="914400"/>
          </a:xfrm>
          <a:prstGeom prst="rect">
            <a:avLst/>
          </a:prstGeom>
          <a:solidFill>
            <a:srgbClr val="FF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5D7A4FC-469F-4DDE-A104-DD9312ADBA57}"/>
              </a:ext>
            </a:extLst>
          </p:cNvPr>
          <p:cNvSpPr/>
          <p:nvPr/>
        </p:nvSpPr>
        <p:spPr>
          <a:xfrm>
            <a:off x="2139022" y="3820680"/>
            <a:ext cx="504968" cy="57324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9112E-9406-4EFB-A546-4781BF6D9980}"/>
              </a:ext>
            </a:extLst>
          </p:cNvPr>
          <p:cNvSpPr/>
          <p:nvPr/>
        </p:nvSpPr>
        <p:spPr>
          <a:xfrm>
            <a:off x="150125" y="4532513"/>
            <a:ext cx="44827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B3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bn-BD" sz="3200" b="1" dirty="0">
                <a:solidFill>
                  <a:srgbClr val="FF3B3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মোরা    </a:t>
            </a:r>
            <a:r>
              <a:rPr lang="en-US" sz="3200" b="1" dirty="0" err="1">
                <a:solidFill>
                  <a:srgbClr val="FF3B3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3200" b="1" dirty="0">
                <a:solidFill>
                  <a:srgbClr val="FF3B3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1ACD84-7CE6-45B5-ADB8-00D686A52CB7}"/>
              </a:ext>
            </a:extLst>
          </p:cNvPr>
          <p:cNvSpPr/>
          <p:nvPr/>
        </p:nvSpPr>
        <p:spPr>
          <a:xfrm>
            <a:off x="7767407" y="2767689"/>
            <a:ext cx="2551236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03B7C2-650E-4AF4-AC39-CFFAD2AD4DF8}"/>
              </a:ext>
            </a:extLst>
          </p:cNvPr>
          <p:cNvSpPr/>
          <p:nvPr/>
        </p:nvSpPr>
        <p:spPr>
          <a:xfrm>
            <a:off x="6647843" y="4554782"/>
            <a:ext cx="4790364" cy="765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bn-BD" sz="32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পাঠশালা   </a:t>
            </a:r>
            <a:r>
              <a:rPr lang="en-US" sz="3200" b="1" dirty="0" err="1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7192A5B-EEE2-4B80-9B9E-A691D78BACE9}"/>
              </a:ext>
            </a:extLst>
          </p:cNvPr>
          <p:cNvSpPr/>
          <p:nvPr/>
        </p:nvSpPr>
        <p:spPr>
          <a:xfrm>
            <a:off x="8790541" y="3820680"/>
            <a:ext cx="504968" cy="57324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66F5E8-1E5A-4BFB-AB12-8035EB3A9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4772240" y="3038562"/>
            <a:ext cx="1802296" cy="2281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107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D3BBF-CE49-43EC-9B36-FA0559C6D003}"/>
              </a:ext>
            </a:extLst>
          </p:cNvPr>
          <p:cNvGrpSpPr/>
          <p:nvPr/>
        </p:nvGrpSpPr>
        <p:grpSpPr>
          <a:xfrm>
            <a:off x="112159" y="1406658"/>
            <a:ext cx="8567384" cy="3949925"/>
            <a:chOff x="112159" y="1406658"/>
            <a:chExt cx="8567384" cy="39499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74DE8A-F09B-4935-B0F5-AF961267131A}"/>
                </a:ext>
              </a:extLst>
            </p:cNvPr>
            <p:cNvSpPr txBox="1"/>
            <p:nvPr/>
          </p:nvSpPr>
          <p:spPr>
            <a:xfrm flipH="1">
              <a:off x="213759" y="1406658"/>
              <a:ext cx="6636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ক. ছ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 ..…..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E4B2E9-B80F-44E8-9F37-499974001F9D}"/>
                </a:ext>
              </a:extLst>
            </p:cNvPr>
            <p:cNvSpPr txBox="1"/>
            <p:nvPr/>
          </p:nvSpPr>
          <p:spPr>
            <a:xfrm flipH="1">
              <a:off x="213759" y="2109320"/>
              <a:ext cx="602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……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8F3F08-AFB6-4088-9E00-B18667CCCAD9}"/>
                </a:ext>
              </a:extLst>
            </p:cNvPr>
            <p:cNvSpPr txBox="1"/>
            <p:nvPr/>
          </p:nvSpPr>
          <p:spPr>
            <a:xfrm flipH="1">
              <a:off x="213758" y="2785404"/>
              <a:ext cx="602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গ.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কসাথে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…………..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5E1F18-02E1-431E-80A3-263B2C5200AF}"/>
                </a:ext>
              </a:extLst>
            </p:cNvPr>
            <p:cNvSpPr txBox="1"/>
            <p:nvPr/>
          </p:nvSpPr>
          <p:spPr>
            <a:xfrm flipH="1">
              <a:off x="112159" y="3428627"/>
              <a:ext cx="5475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ঘ. আ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...........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350CCA-1236-4007-919F-3366721305A2}"/>
                </a:ext>
              </a:extLst>
            </p:cNvPr>
            <p:cNvSpPr txBox="1"/>
            <p:nvPr/>
          </p:nvSpPr>
          <p:spPr>
            <a:xfrm flipH="1">
              <a:off x="112159" y="4130298"/>
              <a:ext cx="8567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ঙ. প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..........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AF528E-3ECA-43AE-A68A-E2A9B816949E}"/>
                </a:ext>
              </a:extLst>
            </p:cNvPr>
            <p:cNvSpPr txBox="1"/>
            <p:nvPr/>
          </p:nvSpPr>
          <p:spPr>
            <a:xfrm flipH="1">
              <a:off x="112159" y="4771808"/>
              <a:ext cx="3937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চ.   ……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EE4E82-04CA-4249-A794-7ED82B4CB581}"/>
              </a:ext>
            </a:extLst>
          </p:cNvPr>
          <p:cNvSpPr txBox="1"/>
          <p:nvPr/>
        </p:nvSpPr>
        <p:spPr>
          <a:xfrm>
            <a:off x="9434286" y="1465942"/>
            <a:ext cx="87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ঁয়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FC889-311A-411C-8D89-6E862B117BA4}"/>
              </a:ext>
            </a:extLst>
          </p:cNvPr>
          <p:cNvSpPr txBox="1"/>
          <p:nvPr/>
        </p:nvSpPr>
        <p:spPr>
          <a:xfrm>
            <a:off x="9434283" y="2128241"/>
            <a:ext cx="127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D48BD-5332-4CF2-BE80-A1FD33B03C61}"/>
              </a:ext>
            </a:extLst>
          </p:cNvPr>
          <p:cNvSpPr txBox="1"/>
          <p:nvPr/>
        </p:nvSpPr>
        <p:spPr>
          <a:xfrm>
            <a:off x="9434284" y="2795935"/>
            <a:ext cx="87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B819C-B695-42C5-BC5D-260B8898100B}"/>
              </a:ext>
            </a:extLst>
          </p:cNvPr>
          <p:cNvSpPr txBox="1"/>
          <p:nvPr/>
        </p:nvSpPr>
        <p:spPr>
          <a:xfrm>
            <a:off x="9456057" y="3533110"/>
            <a:ext cx="87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8ACF2-AFDF-44C4-A748-DBD8F82CA87D}"/>
              </a:ext>
            </a:extLst>
          </p:cNvPr>
          <p:cNvSpPr txBox="1"/>
          <p:nvPr/>
        </p:nvSpPr>
        <p:spPr>
          <a:xfrm>
            <a:off x="9434285" y="4130298"/>
            <a:ext cx="87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70184-EE4B-45F4-AAB3-7474F05A1268}"/>
              </a:ext>
            </a:extLst>
          </p:cNvPr>
          <p:cNvSpPr txBox="1"/>
          <p:nvPr/>
        </p:nvSpPr>
        <p:spPr>
          <a:xfrm>
            <a:off x="9434283" y="4754416"/>
            <a:ext cx="87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CAFFC6-C408-487C-984F-186DDD266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6096001" y="4490966"/>
            <a:ext cx="1802296" cy="2281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4856C22-6F8D-4CFE-B7E5-43E162996C6A}"/>
              </a:ext>
            </a:extLst>
          </p:cNvPr>
          <p:cNvGrpSpPr/>
          <p:nvPr/>
        </p:nvGrpSpPr>
        <p:grpSpPr>
          <a:xfrm>
            <a:off x="0" y="-35230"/>
            <a:ext cx="12119429" cy="1383412"/>
            <a:chOff x="0" y="-35230"/>
            <a:chExt cx="12119429" cy="1383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291037-8D58-4CDE-A49E-A5B9FBC926A6}"/>
                </a:ext>
              </a:extLst>
            </p:cNvPr>
            <p:cNvSpPr/>
            <p:nvPr/>
          </p:nvSpPr>
          <p:spPr>
            <a:xfrm>
              <a:off x="0" y="640296"/>
              <a:ext cx="12119429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খালি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জায়গায়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উপযুক্ত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বসিয়ে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b="1" dirty="0">
                  <a:ln/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  </a:t>
              </a:r>
              <a:endParaRPr lang="en-US" sz="4000" b="1" cap="none" spc="0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79406E-92E0-4FD9-BEE6-0B65DFE18057}"/>
                </a:ext>
              </a:extLst>
            </p:cNvPr>
            <p:cNvSpPr txBox="1"/>
            <p:nvPr/>
          </p:nvSpPr>
          <p:spPr>
            <a:xfrm>
              <a:off x="0" y="-35230"/>
              <a:ext cx="12003314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42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042 L -0.56615 -0.31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65469 -0.1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50351 0.085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625 L -0.56784 0.2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2618 -0.0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834 L -0.70274 0.09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43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310B9-CB53-4471-A82F-C6136F6DF546}"/>
              </a:ext>
            </a:extLst>
          </p:cNvPr>
          <p:cNvSpPr/>
          <p:nvPr/>
        </p:nvSpPr>
        <p:spPr>
          <a:xfrm>
            <a:off x="0" y="220618"/>
            <a:ext cx="12191998" cy="92333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54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F0AF5-78A7-4F87-BA41-E6F381EC9B75}"/>
              </a:ext>
            </a:extLst>
          </p:cNvPr>
          <p:cNvSpPr txBox="1"/>
          <p:nvPr/>
        </p:nvSpPr>
        <p:spPr>
          <a:xfrm flipH="1">
            <a:off x="1" y="1516298"/>
            <a:ext cx="1219199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54836-AB8C-424C-BAE0-6BC50E501D3D}"/>
              </a:ext>
            </a:extLst>
          </p:cNvPr>
          <p:cNvGrpSpPr/>
          <p:nvPr/>
        </p:nvGrpSpPr>
        <p:grpSpPr>
          <a:xfrm>
            <a:off x="2667988" y="2621697"/>
            <a:ext cx="4804635" cy="2920681"/>
            <a:chOff x="2667988" y="2621697"/>
            <a:chExt cx="4804635" cy="29206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6758F-E703-4654-AD3C-2D6F40DAF6D4}"/>
                </a:ext>
              </a:extLst>
            </p:cNvPr>
            <p:cNvSpPr txBox="1"/>
            <p:nvPr/>
          </p:nvSpPr>
          <p:spPr>
            <a:xfrm flipH="1">
              <a:off x="2781462" y="2621697"/>
              <a:ext cx="45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1B0BDC-4EB1-4428-BCF6-797DCB30E738}"/>
                </a:ext>
              </a:extLst>
            </p:cNvPr>
            <p:cNvSpPr txBox="1"/>
            <p:nvPr/>
          </p:nvSpPr>
          <p:spPr>
            <a:xfrm flipH="1">
              <a:off x="2684233" y="3387825"/>
              <a:ext cx="478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নাহি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807AB1-535F-43A9-AAA1-AAE072868DDB}"/>
                </a:ext>
              </a:extLst>
            </p:cNvPr>
            <p:cNvSpPr txBox="1"/>
            <p:nvPr/>
          </p:nvSpPr>
          <p:spPr>
            <a:xfrm flipH="1">
              <a:off x="2667988" y="4957603"/>
              <a:ext cx="478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গাঁয়ে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7AED0F-F2FA-4193-BAD9-9CA75B8F7267}"/>
                </a:ext>
              </a:extLst>
            </p:cNvPr>
            <p:cNvSpPr txBox="1"/>
            <p:nvPr/>
          </p:nvSpPr>
          <p:spPr>
            <a:xfrm flipH="1">
              <a:off x="2797707" y="4145787"/>
              <a:ext cx="45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াথে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D15FAF-E79C-4340-85EE-39D8E2F56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721165" y="3102035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80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-493486" y="-145143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93487" y="268928"/>
            <a:ext cx="12192000" cy="92333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3737" y="2888343"/>
            <a:ext cx="4214778" cy="1323439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n/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3A50E-D3F4-4C31-8CF7-59BA8A72E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7" y="1449843"/>
            <a:ext cx="7977223" cy="5103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38E42-96F3-4BAD-BF91-C917202BC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9896217" y="4321344"/>
            <a:ext cx="1802296" cy="2281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48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7882"/>
            <a:ext cx="121920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986" y="2541392"/>
            <a:ext cx="7277336" cy="30469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প্রবীর কান্তি পাল</a:t>
            </a:r>
          </a:p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জলিলপুর সরকারি প্রাথমিক বিদ্যালয় </a:t>
            </a:r>
          </a:p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C4DD2E-F35B-4BAB-9069-8087DAD8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15893" r="31411" b="63580"/>
          <a:stretch/>
        </p:blipFill>
        <p:spPr>
          <a:xfrm>
            <a:off x="1099930" y="2555904"/>
            <a:ext cx="2888974" cy="3163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803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82063-BC7C-48AC-BCBF-A0B711119637}"/>
              </a:ext>
            </a:extLst>
          </p:cNvPr>
          <p:cNvSpPr txBox="1"/>
          <p:nvPr/>
        </p:nvSpPr>
        <p:spPr>
          <a:xfrm>
            <a:off x="0" y="89611"/>
            <a:ext cx="1219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8C8DE-9F48-486D-A83A-45C6ED39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1" y="920608"/>
            <a:ext cx="10564753" cy="59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DB006-4A1F-4009-A390-A173AEB3BAFB}"/>
              </a:ext>
            </a:extLst>
          </p:cNvPr>
          <p:cNvSpPr txBox="1"/>
          <p:nvPr/>
        </p:nvSpPr>
        <p:spPr>
          <a:xfrm>
            <a:off x="0" y="754742"/>
            <a:ext cx="1219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হাততালি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61D85-803D-49E6-A665-A14DC669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57817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4151C-26FD-45A7-B958-3C2C3E075D2B}"/>
              </a:ext>
            </a:extLst>
          </p:cNvPr>
          <p:cNvSpPr txBox="1"/>
          <p:nvPr/>
        </p:nvSpPr>
        <p:spPr>
          <a:xfrm>
            <a:off x="2989943" y="3381959"/>
            <a:ext cx="43833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 ছাড়া ওই রাঙা মাটির পথ </a:t>
            </a:r>
          </a:p>
        </p:txBody>
      </p:sp>
    </p:spTree>
    <p:extLst>
      <p:ext uri="{BB962C8B-B14F-4D97-AF65-F5344CB8AC3E}">
        <p14:creationId xmlns:p14="http://schemas.microsoft.com/office/powerpoint/2010/main" val="30137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A8538-D735-422E-AAEB-0BE6521D1E93}"/>
              </a:ext>
            </a:extLst>
          </p:cNvPr>
          <p:cNvGrpSpPr/>
          <p:nvPr/>
        </p:nvGrpSpPr>
        <p:grpSpPr>
          <a:xfrm>
            <a:off x="740120" y="4988202"/>
            <a:ext cx="4310795" cy="1625479"/>
            <a:chOff x="392331" y="5170966"/>
            <a:chExt cx="4310795" cy="16254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902527-B0FC-41DF-B968-34F31994CA37}"/>
                </a:ext>
              </a:extLst>
            </p:cNvPr>
            <p:cNvSpPr/>
            <p:nvPr/>
          </p:nvSpPr>
          <p:spPr>
            <a:xfrm>
              <a:off x="392331" y="5170966"/>
              <a:ext cx="38379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000" b="1" cap="none" spc="0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 কি গ্রাম </a:t>
              </a:r>
              <a:r>
                <a:rPr lang="bn-BD" sz="3600" b="1" cap="none" spc="0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চেনো</a:t>
              </a:r>
              <a:r>
                <a:rPr lang="bn-BD" sz="4000" b="1" cap="none" spc="0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b="1" cap="none" spc="0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76A053-886D-4F5E-8EAF-EFFF601F4546}"/>
                </a:ext>
              </a:extLst>
            </p:cNvPr>
            <p:cNvSpPr/>
            <p:nvPr/>
          </p:nvSpPr>
          <p:spPr>
            <a:xfrm>
              <a:off x="392331" y="6150114"/>
              <a:ext cx="431079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3600" b="1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 </a:t>
              </a:r>
              <a:r>
                <a:rPr lang="en-US" sz="3600" b="1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n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কেমন গ্রাম দেখেছ ?</a:t>
              </a:r>
              <a:endParaRPr lang="en-US" sz="3600" b="1" cap="none" spc="0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E6EDDF-886C-4161-8A1D-02D0DEEE2C32}"/>
              </a:ext>
            </a:extLst>
          </p:cNvPr>
          <p:cNvGrpSpPr/>
          <p:nvPr/>
        </p:nvGrpSpPr>
        <p:grpSpPr>
          <a:xfrm>
            <a:off x="6586497" y="5093056"/>
            <a:ext cx="5287450" cy="1420744"/>
            <a:chOff x="6904550" y="5437256"/>
            <a:chExt cx="5287450" cy="14207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AC3BEB-6A57-46C2-AA06-25D0D74D393B}"/>
                </a:ext>
              </a:extLst>
            </p:cNvPr>
            <p:cNvSpPr txBox="1"/>
            <p:nvPr/>
          </p:nvSpPr>
          <p:spPr>
            <a:xfrm>
              <a:off x="7392877" y="5437256"/>
              <a:ext cx="4310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েখা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16549-500B-461D-9966-A158B5408288}"/>
                </a:ext>
              </a:extLst>
            </p:cNvPr>
            <p:cNvSpPr txBox="1"/>
            <p:nvPr/>
          </p:nvSpPr>
          <p:spPr>
            <a:xfrm>
              <a:off x="6904550" y="6150114"/>
              <a:ext cx="5287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শপাশে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0B40F7-C071-44A2-BEFB-7AB48D5E6E75}"/>
              </a:ext>
            </a:extLst>
          </p:cNvPr>
          <p:cNvGrpSpPr/>
          <p:nvPr/>
        </p:nvGrpSpPr>
        <p:grpSpPr>
          <a:xfrm>
            <a:off x="55276" y="1054572"/>
            <a:ext cx="12136724" cy="3436316"/>
            <a:chOff x="55276" y="1054572"/>
            <a:chExt cx="12136724" cy="34363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45053F-4F6A-4497-8385-2C0789798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" r="5188"/>
            <a:stretch/>
          </p:blipFill>
          <p:spPr>
            <a:xfrm>
              <a:off x="55276" y="1054572"/>
              <a:ext cx="5473149" cy="3436316"/>
            </a:xfrm>
            <a:prstGeom prst="rect">
              <a:avLst/>
            </a:prstGeom>
            <a:pattFill prst="ltVert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170465-AC0D-4B02-A984-3AD89DB7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700" y="1054572"/>
              <a:ext cx="6608300" cy="343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84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rgbClr val="E45A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605B3D-CF3A-41EC-BABE-2AA216D1B536}"/>
              </a:ext>
            </a:extLst>
          </p:cNvPr>
          <p:cNvSpPr/>
          <p:nvPr/>
        </p:nvSpPr>
        <p:spPr>
          <a:xfrm>
            <a:off x="1" y="391958"/>
            <a:ext cx="12192000" cy="10062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C49B14-E42F-4919-8104-F1C3544DAF9C}"/>
              </a:ext>
            </a:extLst>
          </p:cNvPr>
          <p:cNvGrpSpPr/>
          <p:nvPr/>
        </p:nvGrpSpPr>
        <p:grpSpPr>
          <a:xfrm>
            <a:off x="166162" y="1910503"/>
            <a:ext cx="11666034" cy="4731775"/>
            <a:chOff x="157185" y="1972706"/>
            <a:chExt cx="11666034" cy="4731775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7715FE-21C6-42FC-A04F-C63B6469801C}"/>
                </a:ext>
              </a:extLst>
            </p:cNvPr>
            <p:cNvSpPr/>
            <p:nvPr/>
          </p:nvSpPr>
          <p:spPr>
            <a:xfrm>
              <a:off x="157185" y="1972706"/>
              <a:ext cx="11666034" cy="4731775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10585F-F981-4AA2-B992-1A844636A5F5}"/>
                </a:ext>
              </a:extLst>
            </p:cNvPr>
            <p:cNvSpPr/>
            <p:nvPr/>
          </p:nvSpPr>
          <p:spPr>
            <a:xfrm>
              <a:off x="157185" y="2010688"/>
              <a:ext cx="6377067" cy="4655810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BE68D40-34E8-4968-8B42-8CF2C91B6E7A}"/>
              </a:ext>
            </a:extLst>
          </p:cNvPr>
          <p:cNvSpPr/>
          <p:nvPr/>
        </p:nvSpPr>
        <p:spPr>
          <a:xfrm>
            <a:off x="623556" y="2334939"/>
            <a:ext cx="512410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ln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b="1" dirty="0">
              <a:ln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বন্দে</a:t>
            </a:r>
            <a:r>
              <a:rPr lang="en-US" sz="36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36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  <a:p>
            <a:pPr algn="ctr"/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…. স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endParaRPr lang="en-US" sz="3600" b="1" cap="none" spc="0" dirty="0">
              <a:ln/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Facebook">
            <a:extLst>
              <a:ext uri="{FF2B5EF4-FFF2-40B4-BE49-F238E27FC236}">
                <a16:creationId xmlns:a16="http://schemas.microsoft.com/office/drawing/2014/main" id="{B0C93785-7CC6-4269-A0B4-CCDB8589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39" y="1948485"/>
            <a:ext cx="3127779" cy="47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92766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1B968-E050-4C87-91D0-53167AD91BA2}"/>
              </a:ext>
            </a:extLst>
          </p:cNvPr>
          <p:cNvSpPr/>
          <p:nvPr/>
        </p:nvSpPr>
        <p:spPr>
          <a:xfrm>
            <a:off x="360415" y="2274459"/>
            <a:ext cx="8088545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শোনাঃ ২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.১.২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২.১.৩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bn-BD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২.২.২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লীলভাবে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bn-BD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32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 </a:t>
            </a:r>
            <a:r>
              <a:rPr lang="en-US" sz="2800" b="1" dirty="0" err="1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হৃত শব্দ দিয়ে বাক্য তৈরি করতে পারবে।</a:t>
            </a:r>
            <a:endParaRPr lang="en-US" sz="2800" b="1" dirty="0">
              <a:ln/>
              <a:solidFill>
                <a:srgbClr val="CD33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n/>
                <a:solidFill>
                  <a:srgbClr val="CD33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/>
                <a:solidFill>
                  <a:srgbClr val="002060"/>
                </a:solidFill>
              </a:rPr>
              <a:t> </a:t>
            </a:r>
            <a:endParaRPr lang="en-US" sz="28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0829CE-FDB8-4A84-9A60-3D923C4C1E87}"/>
              </a:ext>
            </a:extLst>
          </p:cNvPr>
          <p:cNvGrpSpPr/>
          <p:nvPr/>
        </p:nvGrpSpPr>
        <p:grpSpPr>
          <a:xfrm>
            <a:off x="3640022" y="207120"/>
            <a:ext cx="3599543" cy="1322899"/>
            <a:chOff x="3640022" y="207120"/>
            <a:chExt cx="3599543" cy="1322899"/>
          </a:xfrm>
        </p:grpSpPr>
        <p:sp>
          <p:nvSpPr>
            <p:cNvPr id="2" name="Arrow: Left-Right 1">
              <a:extLst>
                <a:ext uri="{FF2B5EF4-FFF2-40B4-BE49-F238E27FC236}">
                  <a16:creationId xmlns:a16="http://schemas.microsoft.com/office/drawing/2014/main" id="{A1604886-144C-40B6-9E8D-249714896ED6}"/>
                </a:ext>
              </a:extLst>
            </p:cNvPr>
            <p:cNvSpPr/>
            <p:nvPr/>
          </p:nvSpPr>
          <p:spPr>
            <a:xfrm>
              <a:off x="3640022" y="207120"/>
              <a:ext cx="3599543" cy="132289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422E4-608C-4BB0-9943-47775B18EFBE}"/>
                </a:ext>
              </a:extLst>
            </p:cNvPr>
            <p:cNvSpPr txBox="1"/>
            <p:nvPr/>
          </p:nvSpPr>
          <p:spPr>
            <a:xfrm>
              <a:off x="4404688" y="514627"/>
              <a:ext cx="2070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446438E-F15C-457C-B9E8-72183B59D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57817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432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17AAA-7A9B-4BF8-A85F-E63AC1CE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2432050"/>
            <a:ext cx="7143750" cy="4019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A0980-FE59-46F5-B1CE-F93DB2FBE564}"/>
              </a:ext>
            </a:extLst>
          </p:cNvPr>
          <p:cNvSpPr txBox="1"/>
          <p:nvPr/>
        </p:nvSpPr>
        <p:spPr>
          <a:xfrm>
            <a:off x="1" y="928914"/>
            <a:ext cx="1219199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AFD6F-8F2A-4C7B-8451-F353C5F5F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779223" y="3085246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802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8557D-AEF0-47C1-A1C4-832B4EC9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246"/>
          <a:stretch/>
        </p:blipFill>
        <p:spPr>
          <a:xfrm>
            <a:off x="8895338" y="3157817"/>
            <a:ext cx="3296662" cy="361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AE864-6890-4B84-9C1D-5A060B144633}"/>
              </a:ext>
            </a:extLst>
          </p:cNvPr>
          <p:cNvSpPr txBox="1"/>
          <p:nvPr/>
        </p:nvSpPr>
        <p:spPr>
          <a:xfrm>
            <a:off x="2481942" y="4967504"/>
            <a:ext cx="532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F779C-F6C4-4158-A6D1-41E42453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3" y="197752"/>
            <a:ext cx="5987149" cy="44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11BE4-1193-46CD-A209-E785959A5B64}"/>
              </a:ext>
            </a:extLst>
          </p:cNvPr>
          <p:cNvSpPr/>
          <p:nvPr/>
        </p:nvSpPr>
        <p:spPr>
          <a:xfrm>
            <a:off x="-116114" y="42242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344" y="983700"/>
            <a:ext cx="56236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পাড়ার সকল ছেলে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85FF3-DE40-44FD-AA63-08E9F9A0B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/>
          <a:stretch/>
        </p:blipFill>
        <p:spPr>
          <a:xfrm>
            <a:off x="6851441" y="127234"/>
            <a:ext cx="509495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11A07-0A6A-423A-984E-6EB3886CF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7" y="2504985"/>
            <a:ext cx="5094951" cy="431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E4BB19-F6B8-4EE7-A7C8-BEC9F2291753}"/>
              </a:ext>
            </a:extLst>
          </p:cNvPr>
          <p:cNvSpPr/>
          <p:nvPr/>
        </p:nvSpPr>
        <p:spPr>
          <a:xfrm>
            <a:off x="5864686" y="4306428"/>
            <a:ext cx="5803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খেলি আর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পাঠশালে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9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661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PRABIR KANTI PAUL</cp:lastModifiedBy>
  <cp:revision>125</cp:revision>
  <dcterms:created xsi:type="dcterms:W3CDTF">2021-06-09T11:59:56Z</dcterms:created>
  <dcterms:modified xsi:type="dcterms:W3CDTF">2021-06-25T07:37:03Z</dcterms:modified>
</cp:coreProperties>
</file>