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7"/>
  </p:notesMasterIdLst>
  <p:sldIdLst>
    <p:sldId id="256" r:id="rId2"/>
    <p:sldId id="266" r:id="rId3"/>
    <p:sldId id="267" r:id="rId4"/>
    <p:sldId id="268" r:id="rId5"/>
    <p:sldId id="269" r:id="rId6"/>
    <p:sldId id="265" r:id="rId7"/>
    <p:sldId id="270" r:id="rId8"/>
    <p:sldId id="277" r:id="rId9"/>
    <p:sldId id="260" r:id="rId10"/>
    <p:sldId id="258" r:id="rId11"/>
    <p:sldId id="271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2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9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7EC56-F52E-4C91-89F4-F4C4872D2E5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0B6F2-F68A-49DD-949A-9A518EA7E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47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0B6F2-F68A-49DD-949A-9A518EA7E8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BA69-6724-4BEC-9925-9A3AF8B303F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BBADF94-5C1A-4AEA-BD50-5C12A96A9B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82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BA69-6724-4BEC-9925-9A3AF8B303F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DF94-5C1A-4AEA-BD50-5C12A96A9B5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20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BA69-6724-4BEC-9925-9A3AF8B303F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DF94-5C1A-4AEA-BD50-5C12A96A9B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23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BA69-6724-4BEC-9925-9A3AF8B303F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DF94-5C1A-4AEA-BD50-5C12A96A9B5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4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BA69-6724-4BEC-9925-9A3AF8B303F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DF94-5C1A-4AEA-BD50-5C12A96A9B5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64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BA69-6724-4BEC-9925-9A3AF8B303F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DF94-5C1A-4AEA-BD50-5C12A96A9B5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8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BA69-6724-4BEC-9925-9A3AF8B303F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DF94-5C1A-4AEA-BD50-5C12A96A9B5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74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BA69-6724-4BEC-9925-9A3AF8B303F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DF94-5C1A-4AEA-BD50-5C12A96A9B5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43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BA69-6724-4BEC-9925-9A3AF8B303F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DF94-5C1A-4AEA-BD50-5C12A96A9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1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BA69-6724-4BEC-9925-9A3AF8B303F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DF94-5C1A-4AEA-BD50-5C12A96A9B5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2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2CBBA69-6724-4BEC-9925-9A3AF8B303F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ADF94-5C1A-4AEA-BD50-5C12A96A9B5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57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BA69-6724-4BEC-9925-9A3AF8B303F9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BBADF94-5C1A-4AEA-BD50-5C12A96A9B5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26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D6B7-BA0A-4F15-94B7-DFD9E61E4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832" y="177982"/>
            <a:ext cx="9144000" cy="2387600"/>
          </a:xfrm>
          <a:solidFill>
            <a:srgbClr val="92D050"/>
          </a:solidFill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en-US" sz="19900" b="1" i="1" dirty="0">
                <a:solidFill>
                  <a:srgbClr val="FF0000"/>
                </a:solidFill>
                <a:latin typeface="NikoshBan"/>
                <a:cs typeface="Times New Roman" panose="02020603050405020304" pitchFamily="18" charset="0"/>
              </a:rPr>
              <a:t>স</a:t>
            </a:r>
            <a:r>
              <a:rPr lang="as-IN" sz="19900" b="1" i="1" dirty="0">
                <a:solidFill>
                  <a:srgbClr val="FF0000"/>
                </a:solidFill>
                <a:latin typeface="NikoshBan"/>
                <a:cs typeface="Times New Roman" panose="02020603050405020304" pitchFamily="18" charset="0"/>
              </a:rPr>
              <a:t>্</a:t>
            </a:r>
            <a:r>
              <a:rPr lang="en-US" sz="19900" b="1" i="1" dirty="0">
                <a:solidFill>
                  <a:srgbClr val="FF0000"/>
                </a:solidFill>
                <a:latin typeface="NikoshBan"/>
                <a:cs typeface="Times New Roman" panose="02020603050405020304" pitchFamily="18" charset="0"/>
              </a:rPr>
              <a:t>ব</a:t>
            </a:r>
            <a:r>
              <a:rPr lang="as-IN" sz="19900" b="1" i="1" dirty="0">
                <a:solidFill>
                  <a:srgbClr val="FF0000"/>
                </a:solidFill>
                <a:latin typeface="NikoshBan"/>
                <a:cs typeface="Times New Roman" panose="02020603050405020304" pitchFamily="18" charset="0"/>
              </a:rPr>
              <a:t>া</a:t>
            </a:r>
            <a:r>
              <a:rPr lang="en-US" sz="199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NikoshBan"/>
                <a:cs typeface="Times New Roman" panose="02020603050405020304" pitchFamily="18" charset="0"/>
              </a:rPr>
              <a:t>গ</a:t>
            </a:r>
            <a:r>
              <a:rPr lang="as-IN" sz="19900" b="1" i="1" dirty="0">
                <a:ln w="0"/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Times New Roman" panose="02020603050405020304" pitchFamily="18" charset="0"/>
              </a:rPr>
              <a:t>ত</a:t>
            </a:r>
            <a:r>
              <a:rPr lang="en-US" sz="19900" b="1" i="1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  <a:cs typeface="Times New Roman" panose="02020603050405020304" pitchFamily="18" charset="0"/>
              </a:rPr>
              <a:t>ম</a:t>
            </a:r>
            <a:endParaRPr lang="en-US" sz="19900" b="1" i="1" dirty="0">
              <a:solidFill>
                <a:schemeClr val="accent4"/>
              </a:solidFill>
              <a:latin typeface="NikoshBan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818027-7D0A-4EDE-8A0D-65B21A141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7669">
            <a:off x="2596741" y="2071620"/>
            <a:ext cx="4985803" cy="624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558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3382B-B967-43FA-96E1-EE091CDBC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043" y="863688"/>
            <a:ext cx="7578095" cy="5711253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4F88D7E7-A3BC-42CB-8805-363AB435531A}"/>
              </a:ext>
            </a:extLst>
          </p:cNvPr>
          <p:cNvSpPr/>
          <p:nvPr/>
        </p:nvSpPr>
        <p:spPr>
          <a:xfrm>
            <a:off x="4663917" y="4540834"/>
            <a:ext cx="271307" cy="656119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0756B8-0C46-4F4C-8186-66610D2C1EBA}"/>
              </a:ext>
            </a:extLst>
          </p:cNvPr>
          <p:cNvSpPr txBox="1"/>
          <p:nvPr/>
        </p:nvSpPr>
        <p:spPr>
          <a:xfrm>
            <a:off x="3629596" y="4987998"/>
            <a:ext cx="206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A69390-997F-4DB6-A912-4BD055F4F138}"/>
              </a:ext>
            </a:extLst>
          </p:cNvPr>
          <p:cNvSpPr/>
          <p:nvPr/>
        </p:nvSpPr>
        <p:spPr>
          <a:xfrm>
            <a:off x="2623278" y="184379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48B698-2F7D-427F-80A4-32961B3E28D6}"/>
              </a:ext>
            </a:extLst>
          </p:cNvPr>
          <p:cNvSpPr/>
          <p:nvPr/>
        </p:nvSpPr>
        <p:spPr>
          <a:xfrm>
            <a:off x="4478025" y="2402174"/>
            <a:ext cx="914400" cy="914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FA6CD4-7FB3-445E-9533-16991C8075CA}"/>
              </a:ext>
            </a:extLst>
          </p:cNvPr>
          <p:cNvSpPr txBox="1"/>
          <p:nvPr/>
        </p:nvSpPr>
        <p:spPr>
          <a:xfrm>
            <a:off x="2954793" y="0"/>
            <a:ext cx="81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6D1A0D6C-2DC6-40C9-AAE1-A11AD6262DA8}"/>
              </a:ext>
            </a:extLst>
          </p:cNvPr>
          <p:cNvSpPr/>
          <p:nvPr/>
        </p:nvSpPr>
        <p:spPr>
          <a:xfrm flipH="1">
            <a:off x="3437897" y="343178"/>
            <a:ext cx="569954" cy="1950475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D0DA227-347A-4994-813F-F8991763AC39}"/>
              </a:ext>
            </a:extLst>
          </p:cNvPr>
          <p:cNvSpPr/>
          <p:nvPr/>
        </p:nvSpPr>
        <p:spPr>
          <a:xfrm>
            <a:off x="1658988" y="1836453"/>
            <a:ext cx="964290" cy="7718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9637C-A90D-4C6C-A8DB-C1E5A0AD1CB9}"/>
              </a:ext>
            </a:extLst>
          </p:cNvPr>
          <p:cNvSpPr txBox="1"/>
          <p:nvPr/>
        </p:nvSpPr>
        <p:spPr>
          <a:xfrm rot="16200000">
            <a:off x="61081" y="1873297"/>
            <a:ext cx="88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বুলেট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F67E2CB-536D-4E27-9220-79CF34AED8D2}"/>
              </a:ext>
            </a:extLst>
          </p:cNvPr>
          <p:cNvSpPr/>
          <p:nvPr/>
        </p:nvSpPr>
        <p:spPr>
          <a:xfrm>
            <a:off x="628215" y="1980055"/>
            <a:ext cx="163789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12B552-DFC2-4CDF-A09F-4964AB4A213D}"/>
              </a:ext>
            </a:extLst>
          </p:cNvPr>
          <p:cNvSpPr txBox="1"/>
          <p:nvPr/>
        </p:nvSpPr>
        <p:spPr>
          <a:xfrm>
            <a:off x="1356042" y="5764756"/>
            <a:ext cx="757809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word</a:t>
            </a:r>
          </a:p>
        </p:txBody>
      </p:sp>
    </p:spTree>
    <p:extLst>
      <p:ext uri="{BB962C8B-B14F-4D97-AF65-F5344CB8AC3E}">
        <p14:creationId xmlns:p14="http://schemas.microsoft.com/office/powerpoint/2010/main" val="1936607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0.00378 -0.18564 L 0.00378 -0.1847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162 L 0.09011 0.010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Left 14">
            <a:extLst>
              <a:ext uri="{FF2B5EF4-FFF2-40B4-BE49-F238E27FC236}">
                <a16:creationId xmlns:a16="http://schemas.microsoft.com/office/drawing/2014/main" id="{9B69B2D9-8FBA-432C-8D96-754E33DE8307}"/>
              </a:ext>
            </a:extLst>
          </p:cNvPr>
          <p:cNvSpPr/>
          <p:nvPr/>
        </p:nvSpPr>
        <p:spPr>
          <a:xfrm>
            <a:off x="9663557" y="4452355"/>
            <a:ext cx="1625190" cy="753316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3FE3F-30A8-4CF6-B7E5-B0D0F3A03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29" y="2745051"/>
            <a:ext cx="7510073" cy="2943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24F968-9DD5-4EB0-9788-A2D6C5A3C2BD}"/>
              </a:ext>
            </a:extLst>
          </p:cNvPr>
          <p:cNvSpPr txBox="1"/>
          <p:nvPr/>
        </p:nvSpPr>
        <p:spPr>
          <a:xfrm>
            <a:off x="8811065" y="3861901"/>
            <a:ext cx="3657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ফলাফল সেল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6F860-11D3-43B4-8447-2D174EBF14B3}"/>
              </a:ext>
            </a:extLst>
          </p:cNvPr>
          <p:cNvSpPr txBox="1"/>
          <p:nvPr/>
        </p:nvSpPr>
        <p:spPr>
          <a:xfrm>
            <a:off x="3882453" y="1411867"/>
            <a:ext cx="2038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ফর্মুলা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4640916-C00C-447C-8AC7-3F3F2F38886E}"/>
              </a:ext>
            </a:extLst>
          </p:cNvPr>
          <p:cNvSpPr/>
          <p:nvPr/>
        </p:nvSpPr>
        <p:spPr>
          <a:xfrm>
            <a:off x="4646952" y="1979141"/>
            <a:ext cx="389744" cy="106810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FBD65-D6DC-4C1D-A380-7E4C8F446534}"/>
              </a:ext>
            </a:extLst>
          </p:cNvPr>
          <p:cNvSpPr txBox="1"/>
          <p:nvPr/>
        </p:nvSpPr>
        <p:spPr>
          <a:xfrm>
            <a:off x="1783829" y="5867536"/>
            <a:ext cx="751007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Excel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C7269D7F-DD4D-44ED-B3C1-3A0D3770C6F3}"/>
              </a:ext>
            </a:extLst>
          </p:cNvPr>
          <p:cNvSpPr/>
          <p:nvPr/>
        </p:nvSpPr>
        <p:spPr>
          <a:xfrm>
            <a:off x="7225259" y="4072524"/>
            <a:ext cx="2332213" cy="2146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F0875-A148-4A00-82F7-791BECE732E6}"/>
              </a:ext>
            </a:extLst>
          </p:cNvPr>
          <p:cNvSpPr/>
          <p:nvPr/>
        </p:nvSpPr>
        <p:spPr>
          <a:xfrm>
            <a:off x="2011680" y="3587262"/>
            <a:ext cx="1223889" cy="20696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6825EB-2345-48A0-BB3C-141074FA5093}"/>
              </a:ext>
            </a:extLst>
          </p:cNvPr>
          <p:cNvSpPr txBox="1"/>
          <p:nvPr/>
        </p:nvSpPr>
        <p:spPr>
          <a:xfrm>
            <a:off x="2083633" y="1527922"/>
            <a:ext cx="1798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086EF-AF0B-4387-BE81-D7A83741B6D5}"/>
              </a:ext>
            </a:extLst>
          </p:cNvPr>
          <p:cNvSpPr/>
          <p:nvPr/>
        </p:nvSpPr>
        <p:spPr>
          <a:xfrm>
            <a:off x="2011680" y="4676931"/>
            <a:ext cx="7282222" cy="3041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8296A3-4540-4CAF-8EA0-06D0781E1411}"/>
              </a:ext>
            </a:extLst>
          </p:cNvPr>
          <p:cNvSpPr txBox="1"/>
          <p:nvPr/>
        </p:nvSpPr>
        <p:spPr>
          <a:xfrm>
            <a:off x="9763594" y="4622088"/>
            <a:ext cx="128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EC7B9D1-A597-47E6-9A61-42A0D55F5C4E}"/>
              </a:ext>
            </a:extLst>
          </p:cNvPr>
          <p:cNvSpPr/>
          <p:nvPr/>
        </p:nvSpPr>
        <p:spPr>
          <a:xfrm>
            <a:off x="2338466" y="1996642"/>
            <a:ext cx="389744" cy="1558789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181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99C9-31B8-4979-A6D6-03727DAC6C57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0DB73-516F-4E2C-99CE-811BE4E4BBC3}"/>
              </a:ext>
            </a:extLst>
          </p:cNvPr>
          <p:cNvSpPr txBox="1"/>
          <p:nvPr/>
        </p:nvSpPr>
        <p:spPr>
          <a:xfrm>
            <a:off x="1451579" y="2028616"/>
            <a:ext cx="105093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মাইক্রোসফট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ওয়ার্ডের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ন্ডের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ওয়ার্ডের কয়েকটি কাজের নাম লিখ।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৩।মাইক্রোসফট এক্সেলের একটি কাজ লিখ ।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3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AE4CA-A2CD-4031-98E6-2C55E9B5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4344" cy="1673537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6ABF2-587C-4894-A234-D032ADF0AD48}"/>
              </a:ext>
            </a:extLst>
          </p:cNvPr>
          <p:cNvSpPr txBox="1"/>
          <p:nvPr/>
        </p:nvSpPr>
        <p:spPr>
          <a:xfrm>
            <a:off x="838200" y="2038662"/>
            <a:ext cx="10524344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চিঠি কোন সফটওয়্যারে লিখতে হয়।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নিকাশ কোন সফটওয়্যারের কাজ বল।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678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F02C8-1D35-46F1-A23E-4B34BCCF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86" y="365125"/>
            <a:ext cx="11542426" cy="13255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IN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9B500F-425E-46DE-8A90-B9FF9734946D}"/>
              </a:ext>
            </a:extLst>
          </p:cNvPr>
          <p:cNvSpPr txBox="1"/>
          <p:nvPr/>
        </p:nvSpPr>
        <p:spPr>
          <a:xfrm>
            <a:off x="479686" y="1690688"/>
            <a:ext cx="11542426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 ওয়ার্ড ব্যবহার করে একটি চিঠি লিখে নিয়ে আসবে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মাইক্রোসফট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এক্সেলের ব্যবহার লিখে আনবে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90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9D28A6-D209-4E1B-A649-C8DCB911B1EA}"/>
              </a:ext>
            </a:extLst>
          </p:cNvPr>
          <p:cNvSpPr txBox="1"/>
          <p:nvPr/>
        </p:nvSpPr>
        <p:spPr>
          <a:xfrm>
            <a:off x="0" y="252294"/>
            <a:ext cx="11767279" cy="45089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7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7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883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65816F-69A4-4BB8-96DE-473DD1B14592}"/>
              </a:ext>
            </a:extLst>
          </p:cNvPr>
          <p:cNvSpPr txBox="1"/>
          <p:nvPr/>
        </p:nvSpPr>
        <p:spPr>
          <a:xfrm>
            <a:off x="1021080" y="1693253"/>
            <a:ext cx="10503877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মমিনুল ইসলাম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কামারের চর উচ্চ বিদ্যালয় </a:t>
            </a:r>
          </a:p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শেরপুর সদর, শেরপুর।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68BF0-2A5E-48BC-8230-A7BDC0EEE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333876"/>
            <a:ext cx="10503877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A932EB-3198-454C-9EA5-12E9C7A3925A}"/>
              </a:ext>
            </a:extLst>
          </p:cNvPr>
          <p:cNvSpPr/>
          <p:nvPr/>
        </p:nvSpPr>
        <p:spPr>
          <a:xfrm rot="5400000">
            <a:off x="8844142" y="2147858"/>
            <a:ext cx="3135417" cy="222621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8C290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488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F728-B268-4011-85B3-5BD86033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096" y="365125"/>
            <a:ext cx="9713625" cy="1325563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640B9-DE6E-4435-89E8-AA3478CFA7B1}"/>
              </a:ext>
            </a:extLst>
          </p:cNvPr>
          <p:cNvSpPr txBox="1"/>
          <p:nvPr/>
        </p:nvSpPr>
        <p:spPr>
          <a:xfrm>
            <a:off x="1379096" y="1690688"/>
            <a:ext cx="9713625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570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E76128-164D-492C-AB55-C077FE5C0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58" y="298312"/>
            <a:ext cx="6166742" cy="5134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F3D204-6DB7-442C-BC97-D316D82D4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298312"/>
            <a:ext cx="5190978" cy="56980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B7AFCB-6195-44D7-A453-0F0FE8014088}"/>
              </a:ext>
            </a:extLst>
          </p:cNvPr>
          <p:cNvSpPr txBox="1"/>
          <p:nvPr/>
        </p:nvSpPr>
        <p:spPr>
          <a:xfrm>
            <a:off x="422031" y="6121978"/>
            <a:ext cx="519097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  <a:cs typeface="NikoshBAN" panose="02000000000000000000" pitchFamily="2" charset="0"/>
              </a:rPr>
              <a:t>Microsoft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94088D-3166-4C70-9940-358E2F63F1DD}"/>
              </a:ext>
            </a:extLst>
          </p:cNvPr>
          <p:cNvSpPr txBox="1"/>
          <p:nvPr/>
        </p:nvSpPr>
        <p:spPr>
          <a:xfrm>
            <a:off x="6096000" y="6085543"/>
            <a:ext cx="6096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Microsoft Excel</a:t>
            </a:r>
          </a:p>
        </p:txBody>
      </p:sp>
    </p:spTree>
    <p:extLst>
      <p:ext uri="{BB962C8B-B14F-4D97-AF65-F5344CB8AC3E}">
        <p14:creationId xmlns:p14="http://schemas.microsoft.com/office/powerpoint/2010/main" val="1422479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FF510E-3C14-4126-87B6-DFC40977AD07}"/>
              </a:ext>
            </a:extLst>
          </p:cNvPr>
          <p:cNvSpPr txBox="1"/>
          <p:nvPr/>
        </p:nvSpPr>
        <p:spPr>
          <a:xfrm>
            <a:off x="464235" y="956604"/>
            <a:ext cx="11033222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লেখালেখি ও হিসাব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95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F4B7B3-4AFB-4C06-9E74-0147F151D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46" y="803848"/>
            <a:ext cx="8109678" cy="16339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A6C8D-68D0-4656-A0A2-0BD6C63B23D1}"/>
              </a:ext>
            </a:extLst>
          </p:cNvPr>
          <p:cNvSpPr txBox="1"/>
          <p:nvPr/>
        </p:nvSpPr>
        <p:spPr>
          <a:xfrm>
            <a:off x="1454046" y="2437776"/>
            <a:ext cx="9017391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ীটের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৩।স্প্রেডসীট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3252146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4B8BB2-B17D-4AD8-A75F-674D5470F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94" y="970671"/>
            <a:ext cx="8756118" cy="405398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E74C05F-B916-41F8-9D32-7F26A829462C}"/>
              </a:ext>
            </a:extLst>
          </p:cNvPr>
          <p:cNvSpPr/>
          <p:nvPr/>
        </p:nvSpPr>
        <p:spPr>
          <a:xfrm>
            <a:off x="1885071" y="970671"/>
            <a:ext cx="9678572" cy="5486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519EF7-7369-4221-BDAE-1676A4183837}"/>
              </a:ext>
            </a:extLst>
          </p:cNvPr>
          <p:cNvSpPr txBox="1"/>
          <p:nvPr/>
        </p:nvSpPr>
        <p:spPr>
          <a:xfrm>
            <a:off x="3066296" y="4818530"/>
            <a:ext cx="6580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49C1231-EF5A-41A9-9855-C39878E56A17}"/>
              </a:ext>
            </a:extLst>
          </p:cNvPr>
          <p:cNvSpPr/>
          <p:nvPr/>
        </p:nvSpPr>
        <p:spPr>
          <a:xfrm>
            <a:off x="2151896" y="787791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23108-A93B-4CE1-9D25-E82288D2096D}"/>
              </a:ext>
            </a:extLst>
          </p:cNvPr>
          <p:cNvSpPr txBox="1"/>
          <p:nvPr/>
        </p:nvSpPr>
        <p:spPr>
          <a:xfrm>
            <a:off x="-451491" y="3650502"/>
            <a:ext cx="2414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40246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29DE0-3BAF-4B8D-9B71-9363F1AF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" y="204677"/>
            <a:ext cx="3243934" cy="59211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03D0F53-28D3-42A3-AF80-4983F0C20A31}"/>
              </a:ext>
            </a:extLst>
          </p:cNvPr>
          <p:cNvSpPr/>
          <p:nvPr/>
        </p:nvSpPr>
        <p:spPr>
          <a:xfrm>
            <a:off x="359763" y="1003620"/>
            <a:ext cx="674558" cy="4197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CD6A0-61CE-4C44-9DB2-83A7BC6ED357}"/>
              </a:ext>
            </a:extLst>
          </p:cNvPr>
          <p:cNvSpPr txBox="1"/>
          <p:nvPr/>
        </p:nvSpPr>
        <p:spPr>
          <a:xfrm>
            <a:off x="5556883" y="830407"/>
            <a:ext cx="436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পৃষ্ঠা খুলার জন্য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ctrl +n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5100BA-1D81-4AFB-AE23-FDF4B4AE5648}"/>
              </a:ext>
            </a:extLst>
          </p:cNvPr>
          <p:cNvSpPr/>
          <p:nvPr/>
        </p:nvSpPr>
        <p:spPr>
          <a:xfrm>
            <a:off x="359763" y="1608411"/>
            <a:ext cx="674558" cy="41972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E88D8-F53A-4BD1-84C8-1073823BEAC2}"/>
              </a:ext>
            </a:extLst>
          </p:cNvPr>
          <p:cNvSpPr txBox="1"/>
          <p:nvPr/>
        </p:nvSpPr>
        <p:spPr>
          <a:xfrm>
            <a:off x="5537428" y="1494685"/>
            <a:ext cx="487177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 ফাইল খুলার 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ctrl + o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0E97D5-DB49-401F-95C8-10C5067CFDC1}"/>
              </a:ext>
            </a:extLst>
          </p:cNvPr>
          <p:cNvSpPr/>
          <p:nvPr/>
        </p:nvSpPr>
        <p:spPr>
          <a:xfrm>
            <a:off x="299803" y="2207298"/>
            <a:ext cx="734518" cy="2923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E9B2D-54DC-4DDE-A812-21219FC337E3}"/>
              </a:ext>
            </a:extLst>
          </p:cNvPr>
          <p:cNvSpPr txBox="1"/>
          <p:nvPr/>
        </p:nvSpPr>
        <p:spPr>
          <a:xfrm>
            <a:off x="5537428" y="2079884"/>
            <a:ext cx="459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ফাইল সংরক্ষন করার 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ctrl+s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714F75-CC1E-4311-924B-860CCDB06BE9}"/>
              </a:ext>
            </a:extLst>
          </p:cNvPr>
          <p:cNvSpPr/>
          <p:nvPr/>
        </p:nvSpPr>
        <p:spPr>
          <a:xfrm>
            <a:off x="359763" y="2769429"/>
            <a:ext cx="914400" cy="29231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4F5649-E20D-440D-8CCB-E582F04CAAB7}"/>
              </a:ext>
            </a:extLst>
          </p:cNvPr>
          <p:cNvSpPr txBox="1"/>
          <p:nvPr/>
        </p:nvSpPr>
        <p:spPr>
          <a:xfrm>
            <a:off x="5556882" y="2800130"/>
            <a:ext cx="469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ফাইলের নাম পরিবর্তন করার জন্য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AB9233-9FDF-44D4-91C0-821FA59B32B4}"/>
              </a:ext>
            </a:extLst>
          </p:cNvPr>
          <p:cNvSpPr/>
          <p:nvPr/>
        </p:nvSpPr>
        <p:spPr>
          <a:xfrm>
            <a:off x="239842" y="5501390"/>
            <a:ext cx="914400" cy="4796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D02926-1560-469F-8329-93C117D9B52E}"/>
              </a:ext>
            </a:extLst>
          </p:cNvPr>
          <p:cNvSpPr txBox="1"/>
          <p:nvPr/>
        </p:nvSpPr>
        <p:spPr>
          <a:xfrm>
            <a:off x="5978043" y="4902510"/>
            <a:ext cx="4321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পৄষ্ঠা বন্ধ করার 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ctrl+w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3618FA64-02E3-4458-A4B2-FD0C9724747D}"/>
              </a:ext>
            </a:extLst>
          </p:cNvPr>
          <p:cNvSpPr/>
          <p:nvPr/>
        </p:nvSpPr>
        <p:spPr>
          <a:xfrm rot="10800000">
            <a:off x="5306517" y="1481004"/>
            <a:ext cx="5000641" cy="523219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C088BEB6-CE66-464B-8020-C3CDA3A5ED1C}"/>
              </a:ext>
            </a:extLst>
          </p:cNvPr>
          <p:cNvSpPr/>
          <p:nvPr/>
        </p:nvSpPr>
        <p:spPr>
          <a:xfrm rot="10800000">
            <a:off x="5299029" y="2776304"/>
            <a:ext cx="5000640" cy="48463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D7EF21C1-88A4-4249-83FB-ABB6B018BAB6}"/>
              </a:ext>
            </a:extLst>
          </p:cNvPr>
          <p:cNvSpPr/>
          <p:nvPr/>
        </p:nvSpPr>
        <p:spPr>
          <a:xfrm rot="10800000">
            <a:off x="5291537" y="2158964"/>
            <a:ext cx="5015621" cy="48463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610F30DD-F418-4DAB-AAC3-2B6D888ECCAB}"/>
              </a:ext>
            </a:extLst>
          </p:cNvPr>
          <p:cNvSpPr/>
          <p:nvPr/>
        </p:nvSpPr>
        <p:spPr>
          <a:xfrm rot="10800000">
            <a:off x="5393585" y="813127"/>
            <a:ext cx="4919647" cy="588795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BF3113F8-A2D3-4BA0-ADF2-9F507B30377D}"/>
              </a:ext>
            </a:extLst>
          </p:cNvPr>
          <p:cNvSpPr/>
          <p:nvPr/>
        </p:nvSpPr>
        <p:spPr>
          <a:xfrm rot="10800000">
            <a:off x="5609350" y="4902510"/>
            <a:ext cx="4697808" cy="48463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B6EB72-2A63-47F4-A725-157B63C45AD5}"/>
              </a:ext>
            </a:extLst>
          </p:cNvPr>
          <p:cNvSpPr txBox="1"/>
          <p:nvPr/>
        </p:nvSpPr>
        <p:spPr>
          <a:xfrm>
            <a:off x="4032354" y="0"/>
            <a:ext cx="6625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ফাইল মেনু কমান্ডের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619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2407A7-2017-4A00-BEFE-EF5378740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37" y="1934940"/>
            <a:ext cx="5984527" cy="3861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56A164-0679-407C-88B9-DE757F29CA26}"/>
              </a:ext>
            </a:extLst>
          </p:cNvPr>
          <p:cNvSpPr txBox="1"/>
          <p:nvPr/>
        </p:nvSpPr>
        <p:spPr>
          <a:xfrm>
            <a:off x="4365531" y="496162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 style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B977F57-19C2-4AF6-B7D4-EAF1276A7F0C}"/>
              </a:ext>
            </a:extLst>
          </p:cNvPr>
          <p:cNvSpPr/>
          <p:nvPr/>
        </p:nvSpPr>
        <p:spPr>
          <a:xfrm>
            <a:off x="4696584" y="896239"/>
            <a:ext cx="484632" cy="5345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8C6C8-5AF3-441C-9608-FD3FA9AF05C1}"/>
              </a:ext>
            </a:extLst>
          </p:cNvPr>
          <p:cNvSpPr txBox="1"/>
          <p:nvPr/>
        </p:nvSpPr>
        <p:spPr>
          <a:xfrm>
            <a:off x="5951929" y="531000"/>
            <a:ext cx="1406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Font size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B726DDA-6900-4596-86AA-B77574CD7387}"/>
              </a:ext>
            </a:extLst>
          </p:cNvPr>
          <p:cNvSpPr/>
          <p:nvPr/>
        </p:nvSpPr>
        <p:spPr>
          <a:xfrm>
            <a:off x="6198394" y="926682"/>
            <a:ext cx="484632" cy="53457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04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C 0.00325 0.07314 0.00807 0.14676 0.01055 0.22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10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00079 0.223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1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1119</TotalTime>
  <Words>243</Words>
  <Application>Microsoft Office PowerPoint</Application>
  <PresentationFormat>Widescreen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Gill Sans MT</vt:lpstr>
      <vt:lpstr>NikoshBan</vt:lpstr>
      <vt:lpstr>NikoshBan</vt:lpstr>
      <vt:lpstr>Times New Roman</vt:lpstr>
      <vt:lpstr>Wingdings</vt:lpstr>
      <vt:lpstr>Gallery</vt:lpstr>
      <vt:lpstr>স্বাগতম</vt:lpstr>
      <vt:lpstr>শিক্ষক পরিচিতি  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মুল্যায়ন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মমিনুল ইসলাম</dc:title>
  <dc:creator>DOEL</dc:creator>
  <cp:lastModifiedBy>DOEL</cp:lastModifiedBy>
  <cp:revision>186</cp:revision>
  <dcterms:created xsi:type="dcterms:W3CDTF">2019-04-04T12:08:51Z</dcterms:created>
  <dcterms:modified xsi:type="dcterms:W3CDTF">2021-06-12T12:16:50Z</dcterms:modified>
</cp:coreProperties>
</file>