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9" r:id="rId4"/>
    <p:sldId id="261" r:id="rId5"/>
    <p:sldId id="262" r:id="rId6"/>
    <p:sldId id="264" r:id="rId7"/>
    <p:sldId id="270" r:id="rId8"/>
    <p:sldId id="263" r:id="rId9"/>
    <p:sldId id="258" r:id="rId10"/>
    <p:sldId id="257" r:id="rId11"/>
    <p:sldId id="273" r:id="rId12"/>
    <p:sldId id="271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DB"/>
    <a:srgbClr val="3131FF"/>
    <a:srgbClr val="00FFFF"/>
    <a:srgbClr val="0909C6"/>
    <a:srgbClr val="FFFDCA"/>
    <a:srgbClr val="185603"/>
    <a:srgbClr val="0707C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DD22-6B2F-449C-887A-976CB7E355A2}" type="datetimeFigureOut">
              <a:rPr lang="en-US" smtClean="0"/>
              <a:t>25-Jun-21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B10CC-D991-434A-AF96-1DC79C7D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8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912A-0B45-44B7-AD5F-5A2A8882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393DB-E074-43B6-A713-0715400C6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AEB4-25C7-43FE-8454-C6DC2DE6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DAB9-0898-4CCD-8419-273FA445A8CA}" type="datetimeFigureOut">
              <a:rPr lang="en-US" smtClean="0"/>
              <a:t>25-Jun-21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92AA3-2A6E-4813-AE95-B7B215BE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472E-EFAB-40D8-938E-8FF7A302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0466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19556-66D4-47A3-ADF0-7506C079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DAB9-0898-4CCD-8419-273FA445A8CA}" type="datetimeFigureOut">
              <a:rPr lang="en-US" smtClean="0"/>
              <a:t>25-Jun-21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8B886-DFB4-4D48-91CF-ED0B4F2D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82280-4E6D-4A7F-97AE-70421E17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 rot="4318188">
            <a:off x="380415" y="82613"/>
            <a:ext cx="203805" cy="209858"/>
          </a:xfrm>
          <a:custGeom>
            <a:avLst/>
            <a:gdLst>
              <a:gd name="connsiteX0" fmla="*/ 0 w 203805"/>
              <a:gd name="connsiteY0" fmla="*/ 165755 h 209858"/>
              <a:gd name="connsiteX1" fmla="*/ 187595 w 203805"/>
              <a:gd name="connsiteY1" fmla="*/ 2199 h 209858"/>
              <a:gd name="connsiteX2" fmla="*/ 203805 w 203805"/>
              <a:gd name="connsiteY2" fmla="*/ 0 h 209858"/>
              <a:gd name="connsiteX3" fmla="*/ 135495 w 203805"/>
              <a:gd name="connsiteY3" fmla="*/ 209858 h 209858"/>
              <a:gd name="connsiteX4" fmla="*/ 0 w 203805"/>
              <a:gd name="connsiteY4" fmla="*/ 165755 h 2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05" h="209858">
                <a:moveTo>
                  <a:pt x="0" y="165755"/>
                </a:moveTo>
                <a:cubicBezTo>
                  <a:pt x="27520" y="81211"/>
                  <a:pt x="99972" y="22357"/>
                  <a:pt x="187595" y="2199"/>
                </a:cubicBezTo>
                <a:lnTo>
                  <a:pt x="203805" y="0"/>
                </a:lnTo>
                <a:lnTo>
                  <a:pt x="135495" y="209858"/>
                </a:lnTo>
                <a:lnTo>
                  <a:pt x="0" y="16575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 userDrawn="1"/>
        </p:nvSpPr>
        <p:spPr>
          <a:xfrm rot="4318188">
            <a:off x="11632662" y="76017"/>
            <a:ext cx="131514" cy="288185"/>
          </a:xfrm>
          <a:custGeom>
            <a:avLst/>
            <a:gdLst>
              <a:gd name="connsiteX0" fmla="*/ 25843 w 131514"/>
              <a:gd name="connsiteY0" fmla="*/ 0 h 288185"/>
              <a:gd name="connsiteX1" fmla="*/ 131514 w 131514"/>
              <a:gd name="connsiteY1" fmla="*/ 44989 h 288185"/>
              <a:gd name="connsiteX2" fmla="*/ 52353 w 131514"/>
              <a:gd name="connsiteY2" fmla="*/ 288185 h 288185"/>
              <a:gd name="connsiteX3" fmla="*/ 36204 w 131514"/>
              <a:gd name="connsiteY3" fmla="*/ 265568 h 288185"/>
              <a:gd name="connsiteX4" fmla="*/ 25843 w 131514"/>
              <a:gd name="connsiteY4" fmla="*/ 0 h 28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14" h="288185">
                <a:moveTo>
                  <a:pt x="25843" y="0"/>
                </a:moveTo>
                <a:lnTo>
                  <a:pt x="131514" y="44989"/>
                </a:lnTo>
                <a:lnTo>
                  <a:pt x="52353" y="288185"/>
                </a:lnTo>
                <a:lnTo>
                  <a:pt x="36204" y="265568"/>
                </a:lnTo>
                <a:cubicBezTo>
                  <a:pt x="-6437" y="190816"/>
                  <a:pt x="-13339" y="92029"/>
                  <a:pt x="25843" y="0"/>
                </a:cubicBez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 userDrawn="1"/>
        </p:nvSpPr>
        <p:spPr>
          <a:xfrm rot="4318188">
            <a:off x="230608" y="235784"/>
            <a:ext cx="183685" cy="179640"/>
          </a:xfrm>
          <a:custGeom>
            <a:avLst/>
            <a:gdLst>
              <a:gd name="connsiteX0" fmla="*/ 0 w 183685"/>
              <a:gd name="connsiteY0" fmla="*/ 134054 h 179640"/>
              <a:gd name="connsiteX1" fmla="*/ 43635 w 183685"/>
              <a:gd name="connsiteY1" fmla="*/ 0 h 179640"/>
              <a:gd name="connsiteX2" fmla="*/ 183685 w 183685"/>
              <a:gd name="connsiteY2" fmla="*/ 45587 h 179640"/>
              <a:gd name="connsiteX3" fmla="*/ 140050 w 183685"/>
              <a:gd name="connsiteY3" fmla="*/ 179640 h 179640"/>
              <a:gd name="connsiteX4" fmla="*/ 0 w 183685"/>
              <a:gd name="connsiteY4" fmla="*/ 134054 h 1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85" h="179640">
                <a:moveTo>
                  <a:pt x="0" y="134054"/>
                </a:moveTo>
                <a:lnTo>
                  <a:pt x="43635" y="0"/>
                </a:lnTo>
                <a:lnTo>
                  <a:pt x="183685" y="45587"/>
                </a:lnTo>
                <a:lnTo>
                  <a:pt x="140050" y="179640"/>
                </a:lnTo>
                <a:lnTo>
                  <a:pt x="0" y="134054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 userDrawn="1"/>
        </p:nvSpPr>
        <p:spPr>
          <a:xfrm rot="4318188">
            <a:off x="11779573" y="242098"/>
            <a:ext cx="186197" cy="176700"/>
          </a:xfrm>
          <a:custGeom>
            <a:avLst/>
            <a:gdLst>
              <a:gd name="connsiteX0" fmla="*/ 0 w 186197"/>
              <a:gd name="connsiteY0" fmla="*/ 120790 h 176700"/>
              <a:gd name="connsiteX1" fmla="*/ 39318 w 186197"/>
              <a:gd name="connsiteY1" fmla="*/ 0 h 176700"/>
              <a:gd name="connsiteX2" fmla="*/ 186197 w 186197"/>
              <a:gd name="connsiteY2" fmla="*/ 47810 h 176700"/>
              <a:gd name="connsiteX3" fmla="*/ 131322 w 186197"/>
              <a:gd name="connsiteY3" fmla="*/ 176700 h 176700"/>
              <a:gd name="connsiteX4" fmla="*/ 0 w 186197"/>
              <a:gd name="connsiteY4" fmla="*/ 120790 h 1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97" h="176700">
                <a:moveTo>
                  <a:pt x="0" y="120790"/>
                </a:moveTo>
                <a:lnTo>
                  <a:pt x="39318" y="0"/>
                </a:lnTo>
                <a:lnTo>
                  <a:pt x="186197" y="47810"/>
                </a:lnTo>
                <a:lnTo>
                  <a:pt x="131322" y="176700"/>
                </a:lnTo>
                <a:lnTo>
                  <a:pt x="0" y="12079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 userDrawn="1"/>
        </p:nvSpPr>
        <p:spPr>
          <a:xfrm rot="4318188">
            <a:off x="88529" y="447763"/>
            <a:ext cx="266341" cy="126852"/>
          </a:xfrm>
          <a:custGeom>
            <a:avLst/>
            <a:gdLst>
              <a:gd name="connsiteX0" fmla="*/ 36090 w 266341"/>
              <a:gd name="connsiteY0" fmla="*/ 0 h 126852"/>
              <a:gd name="connsiteX1" fmla="*/ 266341 w 266341"/>
              <a:gd name="connsiteY1" fmla="*/ 74947 h 126852"/>
              <a:gd name="connsiteX2" fmla="*/ 263637 w 266341"/>
              <a:gd name="connsiteY2" fmla="*/ 77262 h 126852"/>
              <a:gd name="connsiteX3" fmla="*/ 0 w 266341"/>
              <a:gd name="connsiteY3" fmla="*/ 110876 h 126852"/>
              <a:gd name="connsiteX4" fmla="*/ 36090 w 266341"/>
              <a:gd name="connsiteY4" fmla="*/ 0 h 1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41" h="126852">
                <a:moveTo>
                  <a:pt x="36090" y="0"/>
                </a:moveTo>
                <a:lnTo>
                  <a:pt x="266341" y="74947"/>
                </a:lnTo>
                <a:lnTo>
                  <a:pt x="263637" y="77262"/>
                </a:lnTo>
                <a:cubicBezTo>
                  <a:pt x="192912" y="126296"/>
                  <a:pt x="95112" y="141836"/>
                  <a:pt x="0" y="110876"/>
                </a:cubicBezTo>
                <a:lnTo>
                  <a:pt x="3609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 userDrawn="1"/>
        </p:nvSpPr>
        <p:spPr>
          <a:xfrm rot="4318188">
            <a:off x="11902886" y="390776"/>
            <a:ext cx="205265" cy="204539"/>
          </a:xfrm>
          <a:custGeom>
            <a:avLst/>
            <a:gdLst>
              <a:gd name="connsiteX0" fmla="*/ 0 w 205265"/>
              <a:gd name="connsiteY0" fmla="*/ 137725 h 204539"/>
              <a:gd name="connsiteX1" fmla="*/ 58637 w 205265"/>
              <a:gd name="connsiteY1" fmla="*/ 0 h 204539"/>
              <a:gd name="connsiteX2" fmla="*/ 205109 w 205265"/>
              <a:gd name="connsiteY2" fmla="*/ 201216 h 204539"/>
              <a:gd name="connsiteX3" fmla="*/ 205265 w 205265"/>
              <a:gd name="connsiteY3" fmla="*/ 204539 h 204539"/>
              <a:gd name="connsiteX4" fmla="*/ 0 w 205265"/>
              <a:gd name="connsiteY4" fmla="*/ 137725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65" h="204539">
                <a:moveTo>
                  <a:pt x="0" y="137725"/>
                </a:moveTo>
                <a:lnTo>
                  <a:pt x="58637" y="0"/>
                </a:lnTo>
                <a:cubicBezTo>
                  <a:pt x="140442" y="34828"/>
                  <a:pt x="192714" y="112164"/>
                  <a:pt x="205109" y="201216"/>
                </a:cubicBezTo>
                <a:lnTo>
                  <a:pt x="205265" y="204539"/>
                </a:lnTo>
                <a:lnTo>
                  <a:pt x="0" y="13772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 userDrawn="1"/>
        </p:nvSpPr>
        <p:spPr>
          <a:xfrm rot="4318188">
            <a:off x="11877570" y="6293577"/>
            <a:ext cx="177702" cy="113337"/>
          </a:xfrm>
          <a:custGeom>
            <a:avLst/>
            <a:gdLst>
              <a:gd name="connsiteX0" fmla="*/ 0 w 177702"/>
              <a:gd name="connsiteY0" fmla="*/ 55494 h 113337"/>
              <a:gd name="connsiteX1" fmla="*/ 15686 w 177702"/>
              <a:gd name="connsiteY1" fmla="*/ 43990 h 113337"/>
              <a:gd name="connsiteX2" fmla="*/ 177702 w 177702"/>
              <a:gd name="connsiteY2" fmla="*/ 0 h 113337"/>
              <a:gd name="connsiteX3" fmla="*/ 177702 w 177702"/>
              <a:gd name="connsiteY3" fmla="*/ 113337 h 113337"/>
              <a:gd name="connsiteX4" fmla="*/ 0 w 177702"/>
              <a:gd name="connsiteY4" fmla="*/ 55494 h 11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02" h="113337">
                <a:moveTo>
                  <a:pt x="0" y="55494"/>
                </a:moveTo>
                <a:lnTo>
                  <a:pt x="15686" y="43990"/>
                </a:lnTo>
                <a:cubicBezTo>
                  <a:pt x="61934" y="16217"/>
                  <a:pt x="117688" y="1"/>
                  <a:pt x="177702" y="0"/>
                </a:cubicBezTo>
                <a:lnTo>
                  <a:pt x="177702" y="113337"/>
                </a:lnTo>
                <a:lnTo>
                  <a:pt x="0" y="55494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 userDrawn="1"/>
        </p:nvSpPr>
        <p:spPr>
          <a:xfrm rot="4318188">
            <a:off x="85427" y="6305839"/>
            <a:ext cx="204201" cy="201995"/>
          </a:xfrm>
          <a:custGeom>
            <a:avLst/>
            <a:gdLst>
              <a:gd name="connsiteX0" fmla="*/ 0 w 204201"/>
              <a:gd name="connsiteY0" fmla="*/ 0 h 201995"/>
              <a:gd name="connsiteX1" fmla="*/ 204201 w 204201"/>
              <a:gd name="connsiteY1" fmla="*/ 66468 h 201995"/>
              <a:gd name="connsiteX2" fmla="*/ 146478 w 204201"/>
              <a:gd name="connsiteY2" fmla="*/ 201995 h 201995"/>
              <a:gd name="connsiteX3" fmla="*/ 36 w 204201"/>
              <a:gd name="connsiteY3" fmla="*/ 757 h 201995"/>
              <a:gd name="connsiteX4" fmla="*/ 0 w 204201"/>
              <a:gd name="connsiteY4" fmla="*/ 0 h 20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01" h="201995">
                <a:moveTo>
                  <a:pt x="0" y="0"/>
                </a:moveTo>
                <a:lnTo>
                  <a:pt x="204201" y="66468"/>
                </a:lnTo>
                <a:lnTo>
                  <a:pt x="146478" y="201995"/>
                </a:lnTo>
                <a:cubicBezTo>
                  <a:pt x="64679" y="167155"/>
                  <a:pt x="12417" y="89811"/>
                  <a:pt x="36" y="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 userDrawn="1"/>
        </p:nvSpPr>
        <p:spPr>
          <a:xfrm rot="4318188">
            <a:off x="11820978" y="6471991"/>
            <a:ext cx="146214" cy="144241"/>
          </a:xfrm>
          <a:custGeom>
            <a:avLst/>
            <a:gdLst>
              <a:gd name="connsiteX0" fmla="*/ 0 w 146214"/>
              <a:gd name="connsiteY0" fmla="*/ 0 h 144241"/>
              <a:gd name="connsiteX1" fmla="*/ 146214 w 146214"/>
              <a:gd name="connsiteY1" fmla="*/ 47593 h 144241"/>
              <a:gd name="connsiteX2" fmla="*/ 114755 w 146214"/>
              <a:gd name="connsiteY2" fmla="*/ 144241 h 144241"/>
              <a:gd name="connsiteX3" fmla="*/ 1 w 146214"/>
              <a:gd name="connsiteY3" fmla="*/ 144241 h 144241"/>
              <a:gd name="connsiteX4" fmla="*/ 0 w 146214"/>
              <a:gd name="connsiteY4" fmla="*/ 0 h 1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14" h="144241">
                <a:moveTo>
                  <a:pt x="0" y="0"/>
                </a:moveTo>
                <a:lnTo>
                  <a:pt x="146214" y="47593"/>
                </a:lnTo>
                <a:lnTo>
                  <a:pt x="114755" y="144241"/>
                </a:lnTo>
                <a:lnTo>
                  <a:pt x="1" y="144241"/>
                </a:lnTo>
                <a:lnTo>
                  <a:pt x="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 userDrawn="1"/>
        </p:nvSpPr>
        <p:spPr>
          <a:xfrm rot="4318188">
            <a:off x="246430" y="6465941"/>
            <a:ext cx="148450" cy="165987"/>
          </a:xfrm>
          <a:custGeom>
            <a:avLst/>
            <a:gdLst>
              <a:gd name="connsiteX0" fmla="*/ 0 w 148450"/>
              <a:gd name="connsiteY0" fmla="*/ 131073 h 165987"/>
              <a:gd name="connsiteX1" fmla="*/ 55827 w 148450"/>
              <a:gd name="connsiteY1" fmla="*/ 0 h 165987"/>
              <a:gd name="connsiteX2" fmla="*/ 148450 w 148450"/>
              <a:gd name="connsiteY2" fmla="*/ 39450 h 165987"/>
              <a:gd name="connsiteX3" fmla="*/ 107262 w 148450"/>
              <a:gd name="connsiteY3" fmla="*/ 165987 h 165987"/>
              <a:gd name="connsiteX4" fmla="*/ 0 w 148450"/>
              <a:gd name="connsiteY4" fmla="*/ 131073 h 16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50" h="165987">
                <a:moveTo>
                  <a:pt x="0" y="131073"/>
                </a:moveTo>
                <a:lnTo>
                  <a:pt x="55827" y="0"/>
                </a:lnTo>
                <a:lnTo>
                  <a:pt x="148450" y="39450"/>
                </a:lnTo>
                <a:lnTo>
                  <a:pt x="107262" y="165987"/>
                </a:lnTo>
                <a:lnTo>
                  <a:pt x="0" y="131073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>
          <a:xfrm rot="4318188">
            <a:off x="422000" y="6493646"/>
            <a:ext cx="170217" cy="324319"/>
          </a:xfrm>
          <a:custGeom>
            <a:avLst/>
            <a:gdLst>
              <a:gd name="connsiteX0" fmla="*/ 0 w 170217"/>
              <a:gd name="connsiteY0" fmla="*/ 262835 h 324319"/>
              <a:gd name="connsiteX1" fmla="*/ 85554 w 170217"/>
              <a:gd name="connsiteY1" fmla="*/ 0 h 324319"/>
              <a:gd name="connsiteX2" fmla="*/ 104249 w 170217"/>
              <a:gd name="connsiteY2" fmla="*/ 17023 h 324319"/>
              <a:gd name="connsiteX3" fmla="*/ 144356 w 170217"/>
              <a:gd name="connsiteY3" fmla="*/ 324319 h 324319"/>
              <a:gd name="connsiteX4" fmla="*/ 0 w 170217"/>
              <a:gd name="connsiteY4" fmla="*/ 262835 h 32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17" h="324319">
                <a:moveTo>
                  <a:pt x="0" y="262835"/>
                </a:moveTo>
                <a:lnTo>
                  <a:pt x="85554" y="0"/>
                </a:lnTo>
                <a:lnTo>
                  <a:pt x="104249" y="17023"/>
                </a:lnTo>
                <a:cubicBezTo>
                  <a:pt x="172065" y="93723"/>
                  <a:pt x="191390" y="213890"/>
                  <a:pt x="144356" y="324319"/>
                </a:cubicBezTo>
                <a:lnTo>
                  <a:pt x="0" y="26283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 userDrawn="1"/>
        </p:nvSpPr>
        <p:spPr>
          <a:xfrm rot="4318188">
            <a:off x="11602576" y="6561888"/>
            <a:ext cx="257935" cy="254725"/>
          </a:xfrm>
          <a:custGeom>
            <a:avLst/>
            <a:gdLst>
              <a:gd name="connsiteX0" fmla="*/ 0 w 257935"/>
              <a:gd name="connsiteY0" fmla="*/ 254725 h 254725"/>
              <a:gd name="connsiteX1" fmla="*/ 82914 w 257935"/>
              <a:gd name="connsiteY1" fmla="*/ 0 h 254725"/>
              <a:gd name="connsiteX2" fmla="*/ 257935 w 257935"/>
              <a:gd name="connsiteY2" fmla="*/ 0 h 254725"/>
              <a:gd name="connsiteX3" fmla="*/ 26559 w 257935"/>
              <a:gd name="connsiteY3" fmla="*/ 252345 h 254725"/>
              <a:gd name="connsiteX4" fmla="*/ 0 w 257935"/>
              <a:gd name="connsiteY4" fmla="*/ 254725 h 25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5" h="254725">
                <a:moveTo>
                  <a:pt x="0" y="254725"/>
                </a:moveTo>
                <a:lnTo>
                  <a:pt x="82914" y="0"/>
                </a:lnTo>
                <a:lnTo>
                  <a:pt x="257935" y="0"/>
                </a:lnTo>
                <a:cubicBezTo>
                  <a:pt x="257934" y="124474"/>
                  <a:pt x="158604" y="228328"/>
                  <a:pt x="26559" y="252345"/>
                </a:cubicBezTo>
                <a:lnTo>
                  <a:pt x="0" y="25472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 rot="4318188">
            <a:off x="948563" y="-3428986"/>
            <a:ext cx="10294874" cy="13715970"/>
          </a:xfrm>
          <a:custGeom>
            <a:avLst/>
            <a:gdLst>
              <a:gd name="connsiteX0" fmla="*/ 0 w 10294874"/>
              <a:gd name="connsiteY0" fmla="*/ 11593293 h 13715970"/>
              <a:gd name="connsiteX1" fmla="*/ 3773647 w 10294874"/>
              <a:gd name="connsiteY1" fmla="*/ 0 h 13715970"/>
              <a:gd name="connsiteX2" fmla="*/ 10294874 w 10294874"/>
              <a:gd name="connsiteY2" fmla="*/ 2122676 h 13715970"/>
              <a:gd name="connsiteX3" fmla="*/ 6521228 w 10294874"/>
              <a:gd name="connsiteY3" fmla="*/ 13715970 h 13715970"/>
              <a:gd name="connsiteX4" fmla="*/ 0 w 10294874"/>
              <a:gd name="connsiteY4" fmla="*/ 11593293 h 13715970"/>
              <a:gd name="connsiteX5" fmla="*/ 225717 w 10294874"/>
              <a:gd name="connsiteY5" fmla="*/ 11253534 h 13715970"/>
              <a:gd name="connsiteX6" fmla="*/ 361212 w 10294874"/>
              <a:gd name="connsiteY6" fmla="*/ 11297637 h 13715970"/>
              <a:gd name="connsiteX7" fmla="*/ 317577 w 10294874"/>
              <a:gd name="connsiteY7" fmla="*/ 11431691 h 13715970"/>
              <a:gd name="connsiteX8" fmla="*/ 457627 w 10294874"/>
              <a:gd name="connsiteY8" fmla="*/ 11477277 h 13715970"/>
              <a:gd name="connsiteX9" fmla="*/ 421537 w 10294874"/>
              <a:gd name="connsiteY9" fmla="*/ 11588153 h 13715970"/>
              <a:gd name="connsiteX10" fmla="*/ 685174 w 10294874"/>
              <a:gd name="connsiteY10" fmla="*/ 11554539 h 13715970"/>
              <a:gd name="connsiteX11" fmla="*/ 687878 w 10294874"/>
              <a:gd name="connsiteY11" fmla="*/ 11552224 h 13715970"/>
              <a:gd name="connsiteX12" fmla="*/ 6048162 w 10294874"/>
              <a:gd name="connsiteY12" fmla="*/ 13297010 h 13715970"/>
              <a:gd name="connsiteX13" fmla="*/ 6048198 w 10294874"/>
              <a:gd name="connsiteY13" fmla="*/ 13297767 h 13715970"/>
              <a:gd name="connsiteX14" fmla="*/ 6194640 w 10294874"/>
              <a:gd name="connsiteY14" fmla="*/ 13499005 h 13715970"/>
              <a:gd name="connsiteX15" fmla="*/ 6252363 w 10294874"/>
              <a:gd name="connsiteY15" fmla="*/ 13363478 h 13715970"/>
              <a:gd name="connsiteX16" fmla="*/ 6359625 w 10294874"/>
              <a:gd name="connsiteY16" fmla="*/ 13398392 h 13715970"/>
              <a:gd name="connsiteX17" fmla="*/ 6400813 w 10294874"/>
              <a:gd name="connsiteY17" fmla="*/ 13271855 h 13715970"/>
              <a:gd name="connsiteX18" fmla="*/ 6545169 w 10294874"/>
              <a:gd name="connsiteY18" fmla="*/ 13333339 h 13715970"/>
              <a:gd name="connsiteX19" fmla="*/ 6505062 w 10294874"/>
              <a:gd name="connsiteY19" fmla="*/ 13026043 h 13715970"/>
              <a:gd name="connsiteX20" fmla="*/ 6486367 w 10294874"/>
              <a:gd name="connsiteY20" fmla="*/ 13009020 h 13715970"/>
              <a:gd name="connsiteX21" fmla="*/ 9862924 w 10294874"/>
              <a:gd name="connsiteY21" fmla="*/ 2635652 h 13715970"/>
              <a:gd name="connsiteX22" fmla="*/ 9889483 w 10294874"/>
              <a:gd name="connsiteY22" fmla="*/ 2633272 h 13715970"/>
              <a:gd name="connsiteX23" fmla="*/ 10120859 w 10294874"/>
              <a:gd name="connsiteY23" fmla="*/ 2380927 h 13715970"/>
              <a:gd name="connsiteX24" fmla="*/ 9945838 w 10294874"/>
              <a:gd name="connsiteY24" fmla="*/ 2380927 h 13715970"/>
              <a:gd name="connsiteX25" fmla="*/ 9977297 w 10294874"/>
              <a:gd name="connsiteY25" fmla="*/ 2284279 h 13715970"/>
              <a:gd name="connsiteX26" fmla="*/ 9831083 w 10294874"/>
              <a:gd name="connsiteY26" fmla="*/ 2236686 h 13715970"/>
              <a:gd name="connsiteX27" fmla="*/ 9831083 w 10294874"/>
              <a:gd name="connsiteY27" fmla="*/ 2123349 h 13715970"/>
              <a:gd name="connsiteX28" fmla="*/ 9669067 w 10294874"/>
              <a:gd name="connsiteY28" fmla="*/ 2167339 h 13715970"/>
              <a:gd name="connsiteX29" fmla="*/ 9653381 w 10294874"/>
              <a:gd name="connsiteY29" fmla="*/ 2178843 h 13715970"/>
              <a:gd name="connsiteX30" fmla="*/ 4287394 w 10294874"/>
              <a:gd name="connsiteY30" fmla="*/ 432201 h 13715970"/>
              <a:gd name="connsiteX31" fmla="*/ 4287238 w 10294874"/>
              <a:gd name="connsiteY31" fmla="*/ 428878 h 13715970"/>
              <a:gd name="connsiteX32" fmla="*/ 4140766 w 10294874"/>
              <a:gd name="connsiteY32" fmla="*/ 227662 h 13715970"/>
              <a:gd name="connsiteX33" fmla="*/ 4082129 w 10294874"/>
              <a:gd name="connsiteY33" fmla="*/ 365387 h 13715970"/>
              <a:gd name="connsiteX34" fmla="*/ 3935250 w 10294874"/>
              <a:gd name="connsiteY34" fmla="*/ 317577 h 13715970"/>
              <a:gd name="connsiteX35" fmla="*/ 3895932 w 10294874"/>
              <a:gd name="connsiteY35" fmla="*/ 438367 h 13715970"/>
              <a:gd name="connsiteX36" fmla="*/ 3790261 w 10294874"/>
              <a:gd name="connsiteY36" fmla="*/ 393378 h 13715970"/>
              <a:gd name="connsiteX37" fmla="*/ 3800622 w 10294874"/>
              <a:gd name="connsiteY37" fmla="*/ 658946 h 13715970"/>
              <a:gd name="connsiteX38" fmla="*/ 3816771 w 10294874"/>
              <a:gd name="connsiteY38" fmla="*/ 681563 h 13715970"/>
              <a:gd name="connsiteX39" fmla="*/ 429522 w 10294874"/>
              <a:gd name="connsiteY39" fmla="*/ 11087779 h 13715970"/>
              <a:gd name="connsiteX40" fmla="*/ 413312 w 10294874"/>
              <a:gd name="connsiteY40" fmla="*/ 11089978 h 13715970"/>
              <a:gd name="connsiteX41" fmla="*/ 225717 w 10294874"/>
              <a:gd name="connsiteY41" fmla="*/ 11253534 h 137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294874" h="13715970">
                <a:moveTo>
                  <a:pt x="0" y="11593293"/>
                </a:moveTo>
                <a:lnTo>
                  <a:pt x="3773647" y="0"/>
                </a:lnTo>
                <a:lnTo>
                  <a:pt x="10294874" y="2122676"/>
                </a:lnTo>
                <a:lnTo>
                  <a:pt x="6521228" y="13715970"/>
                </a:lnTo>
                <a:lnTo>
                  <a:pt x="0" y="11593293"/>
                </a:lnTo>
                <a:close/>
                <a:moveTo>
                  <a:pt x="225717" y="11253534"/>
                </a:moveTo>
                <a:lnTo>
                  <a:pt x="361212" y="11297637"/>
                </a:lnTo>
                <a:lnTo>
                  <a:pt x="317577" y="11431691"/>
                </a:lnTo>
                <a:lnTo>
                  <a:pt x="457627" y="11477277"/>
                </a:lnTo>
                <a:lnTo>
                  <a:pt x="421537" y="11588153"/>
                </a:lnTo>
                <a:cubicBezTo>
                  <a:pt x="516649" y="11619113"/>
                  <a:pt x="614449" y="11603573"/>
                  <a:pt x="685174" y="11554539"/>
                </a:cubicBezTo>
                <a:lnTo>
                  <a:pt x="687878" y="11552224"/>
                </a:lnTo>
                <a:lnTo>
                  <a:pt x="6048162" y="13297010"/>
                </a:lnTo>
                <a:lnTo>
                  <a:pt x="6048198" y="13297767"/>
                </a:lnTo>
                <a:cubicBezTo>
                  <a:pt x="6060579" y="13386821"/>
                  <a:pt x="6112841" y="13464165"/>
                  <a:pt x="6194640" y="13499005"/>
                </a:cubicBezTo>
                <a:lnTo>
                  <a:pt x="6252363" y="13363478"/>
                </a:lnTo>
                <a:lnTo>
                  <a:pt x="6359625" y="13398392"/>
                </a:lnTo>
                <a:lnTo>
                  <a:pt x="6400813" y="13271855"/>
                </a:lnTo>
                <a:lnTo>
                  <a:pt x="6545169" y="13333339"/>
                </a:lnTo>
                <a:cubicBezTo>
                  <a:pt x="6592203" y="13222910"/>
                  <a:pt x="6572878" y="13102743"/>
                  <a:pt x="6505062" y="13026043"/>
                </a:cubicBezTo>
                <a:lnTo>
                  <a:pt x="6486367" y="13009020"/>
                </a:lnTo>
                <a:lnTo>
                  <a:pt x="9862924" y="2635652"/>
                </a:lnTo>
                <a:lnTo>
                  <a:pt x="9889483" y="2633272"/>
                </a:lnTo>
                <a:cubicBezTo>
                  <a:pt x="10021528" y="2609255"/>
                  <a:pt x="10120858" y="2505401"/>
                  <a:pt x="10120859" y="2380927"/>
                </a:cubicBezTo>
                <a:lnTo>
                  <a:pt x="9945838" y="2380927"/>
                </a:lnTo>
                <a:lnTo>
                  <a:pt x="9977297" y="2284279"/>
                </a:lnTo>
                <a:lnTo>
                  <a:pt x="9831083" y="2236686"/>
                </a:lnTo>
                <a:lnTo>
                  <a:pt x="9831083" y="2123349"/>
                </a:lnTo>
                <a:cubicBezTo>
                  <a:pt x="9771069" y="2123350"/>
                  <a:pt x="9715315" y="2139566"/>
                  <a:pt x="9669067" y="2167339"/>
                </a:cubicBezTo>
                <a:lnTo>
                  <a:pt x="9653381" y="2178843"/>
                </a:lnTo>
                <a:lnTo>
                  <a:pt x="4287394" y="432201"/>
                </a:lnTo>
                <a:lnTo>
                  <a:pt x="4287238" y="428878"/>
                </a:lnTo>
                <a:cubicBezTo>
                  <a:pt x="4274843" y="339826"/>
                  <a:pt x="4222571" y="262490"/>
                  <a:pt x="4140766" y="227662"/>
                </a:cubicBezTo>
                <a:lnTo>
                  <a:pt x="4082129" y="365387"/>
                </a:lnTo>
                <a:lnTo>
                  <a:pt x="3935250" y="317577"/>
                </a:lnTo>
                <a:lnTo>
                  <a:pt x="3895932" y="438367"/>
                </a:lnTo>
                <a:lnTo>
                  <a:pt x="3790261" y="393378"/>
                </a:lnTo>
                <a:cubicBezTo>
                  <a:pt x="3751079" y="485407"/>
                  <a:pt x="3757981" y="584194"/>
                  <a:pt x="3800622" y="658946"/>
                </a:cubicBezTo>
                <a:lnTo>
                  <a:pt x="3816771" y="681563"/>
                </a:lnTo>
                <a:lnTo>
                  <a:pt x="429522" y="11087779"/>
                </a:lnTo>
                <a:lnTo>
                  <a:pt x="413312" y="11089978"/>
                </a:lnTo>
                <a:cubicBezTo>
                  <a:pt x="325689" y="11110136"/>
                  <a:pt x="253237" y="11168990"/>
                  <a:pt x="225717" y="11253534"/>
                </a:cubicBez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81304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90950-76D6-4887-B82A-307179D9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0D56C-1992-4A45-A21C-303825D37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4FAB-23F9-4D73-986F-F468A1635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DAB9-0898-4CCD-8419-273FA445A8CA}" type="datetimeFigureOut">
              <a:rPr lang="en-US" smtClean="0"/>
              <a:t>25-Jun-21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9141-CC62-476A-A3AD-6D18D386A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BA38-5D98-41A7-8EBE-F3A6488AD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1C00-8004-4102-BED1-3019EAC0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cover dir="l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ofiuddintsc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9745" y="1309191"/>
            <a:ext cx="12971489" cy="3176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448" y="1365962"/>
            <a:ext cx="3801191" cy="3063022"/>
          </a:xfrm>
          <a:prstGeom prst="rect">
            <a:avLst/>
          </a:prstGeom>
          <a:blipFill>
            <a:blip r:embed="rId2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71074" y="1309191"/>
            <a:ext cx="343699" cy="317656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5999" y="1309191"/>
            <a:ext cx="334027" cy="317656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6764" y="1365962"/>
            <a:ext cx="3801191" cy="3063022"/>
          </a:xfrm>
          <a:prstGeom prst="rect">
            <a:avLst/>
          </a:prstGeom>
          <a:blipFill>
            <a:blip r:embed="rId3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1390" y="1309191"/>
            <a:ext cx="343699" cy="317656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6315" y="1309191"/>
            <a:ext cx="343699" cy="317656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62428" y="1365962"/>
            <a:ext cx="3801191" cy="3063022"/>
          </a:xfrm>
          <a:prstGeom prst="rect">
            <a:avLst/>
          </a:prstGeom>
          <a:blipFill>
            <a:blip r:embed="rId4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4658" y="1309191"/>
            <a:ext cx="382794" cy="317656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71281" y="1309191"/>
            <a:ext cx="343699" cy="317656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600" y="5060761"/>
            <a:ext cx="3650376" cy="1070279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0812" y="5060761"/>
            <a:ext cx="3650376" cy="1070279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7120" y="5071593"/>
            <a:ext cx="3650376" cy="104861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4011" y="261688"/>
            <a:ext cx="548669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128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14583 0.003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6158 0.003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6159 0.0037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16159 0.00371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4582" y="620777"/>
            <a:ext cx="10402836" cy="5768845"/>
            <a:chOff x="894582" y="620777"/>
            <a:chExt cx="10402836" cy="57688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582" y="620777"/>
              <a:ext cx="10402836" cy="57688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54413" y="1017640"/>
              <a:ext cx="2462980" cy="92333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পেট্রোল</a:t>
              </a:r>
              <a:endPara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95675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3183" y="366230"/>
            <a:ext cx="4505633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 How CNG Engine Works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9359" y="1413078"/>
            <a:ext cx="8893279" cy="50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15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513044"/>
            <a:ext cx="2219018" cy="1557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7731" y="513044"/>
            <a:ext cx="2776537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9" b="98481" l="204" r="99593">
                        <a14:foregroundMark x1="23829" y1="50127" x2="39511" y2="9114"/>
                        <a14:foregroundMark x1="14664" y1="49114" x2="19145" y2="8608"/>
                        <a14:foregroundMark x1="27902" y1="46076" x2="35031" y2="43797"/>
                        <a14:foregroundMark x1="13442" y1="48608" x2="13238" y2="20506"/>
                        <a14:foregroundMark x1="10591" y1="47342" x2="11405" y2="16962"/>
                        <a14:foregroundMark x1="53768" y1="20506" x2="91242" y2="25823"/>
                        <a14:foregroundMark x1="53768" y1="32405" x2="83299" y2="34430"/>
                        <a14:foregroundMark x1="62118" y1="64051" x2="87984" y2="89114"/>
                        <a14:foregroundMark x1="22811" y1="94937" x2="35642" y2="62785"/>
                        <a14:foregroundMark x1="43788" y1="55696" x2="48065" y2="56203"/>
                        <a14:foregroundMark x1="47047" y1="63038" x2="49084" y2="61519"/>
                        <a14:foregroundMark x1="22200" y1="36203" x2="33198" y2="9367"/>
                        <a14:foregroundMark x1="39715" y1="45063" x2="39715" y2="19494"/>
                        <a14:foregroundMark x1="20774" y1="7595" x2="34420" y2="4810"/>
                        <a14:foregroundMark x1="25662" y1="95949" x2="36049" y2="86582"/>
                        <a14:foregroundMark x1="34012" y1="81772" x2="35438" y2="78734"/>
                        <a14:foregroundMark x1="72301" y1="55190" x2="74949" y2="52911"/>
                        <a14:foregroundMark x1="35234" y1="5063" x2="39104" y2="6076"/>
                        <a14:foregroundMark x1="54175" y1="36709" x2="83910" y2="3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3502" r="4196"/>
          <a:stretch/>
        </p:blipFill>
        <p:spPr>
          <a:xfrm>
            <a:off x="3426542" y="1576775"/>
            <a:ext cx="5338916" cy="473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189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95267" y="565289"/>
            <a:ext cx="2001465" cy="79953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541" l="3722" r="92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7238" r="7837" b="16735"/>
          <a:stretch/>
        </p:blipFill>
        <p:spPr>
          <a:xfrm>
            <a:off x="5206180" y="1709094"/>
            <a:ext cx="2040599" cy="1231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5519" y="2940974"/>
            <a:ext cx="5780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90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0100" y="609600"/>
            <a:ext cx="2971800" cy="83819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037303" y="4245468"/>
            <a:ext cx="10117393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98944" l="7750" r="90000">
                        <a14:foregroundMark x1="47000" y1="16197" x2="27000" y2="70070"/>
                        <a14:foregroundMark x1="24750" y1="16549" x2="44250" y2="14789"/>
                        <a14:foregroundMark x1="29000" y1="70423" x2="46250" y2="70070"/>
                        <a14:foregroundMark x1="44250" y1="59507" x2="60000" y2="59507"/>
                        <a14:foregroundMark x1="75250" y1="46479" x2="85750" y2="65493"/>
                        <a14:foregroundMark x1="72750" y1="52113" x2="79250" y2="44014"/>
                        <a14:foregroundMark x1="85000" y1="68662" x2="75750" y2="73239"/>
                        <a14:foregroundMark x1="63750" y1="64437" x2="67250" y2="74296"/>
                        <a14:foregroundMark x1="67250" y1="74296" x2="42500" y2="76761"/>
                        <a14:foregroundMark x1="39750" y1="79225" x2="85750" y2="76761"/>
                        <a14:foregroundMark x1="67750" y1="76761" x2="86250" y2="79225"/>
                        <a14:foregroundMark x1="61000" y1="72535" x2="48750" y2="77465"/>
                        <a14:foregroundMark x1="21500" y1="52113" x2="21500" y2="66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49136"/>
            <a:ext cx="3352800" cy="22375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C60D02-D986-466F-A0FB-4907514C4506}"/>
              </a:ext>
            </a:extLst>
          </p:cNvPr>
          <p:cNvSpPr/>
          <p:nvPr/>
        </p:nvSpPr>
        <p:spPr>
          <a:xfrm>
            <a:off x="983226" y="4287982"/>
            <a:ext cx="10225548" cy="6650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1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5F53AA-F3B7-4C35-AD35-58769F7B1C2D}"/>
              </a:ext>
            </a:extLst>
          </p:cNvPr>
          <p:cNvSpPr/>
          <p:nvPr/>
        </p:nvSpPr>
        <p:spPr>
          <a:xfrm>
            <a:off x="2271713" y="1114425"/>
            <a:ext cx="7391400" cy="1752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>
                <a:solidFill>
                  <a:srgbClr val="0909C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solidFill>
                <a:srgbClr val="0909C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A22B8-E148-4397-9262-043C8866E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072CEC-EC54-4358-A042-BDB091058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3" b="86613" l="721" r="85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8265" r="36691" b="24202"/>
          <a:stretch/>
        </p:blipFill>
        <p:spPr>
          <a:xfrm>
            <a:off x="5572125" y="2857500"/>
            <a:ext cx="1085850" cy="11144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028691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3B93B45-111C-4525-AFE9-97E2F6790CFF}"/>
              </a:ext>
            </a:extLst>
          </p:cNvPr>
          <p:cNvSpPr/>
          <p:nvPr/>
        </p:nvSpPr>
        <p:spPr>
          <a:xfrm>
            <a:off x="13222224" y="6267831"/>
            <a:ext cx="2816352" cy="28163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742686-1337-489C-96BA-D6CE21485809}"/>
              </a:ext>
            </a:extLst>
          </p:cNvPr>
          <p:cNvSpPr/>
          <p:nvPr/>
        </p:nvSpPr>
        <p:spPr>
          <a:xfrm>
            <a:off x="13219938" y="3753231"/>
            <a:ext cx="2514600" cy="2514600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BCEEDA-B26E-415A-8B48-B1F846C13AB7}"/>
              </a:ext>
            </a:extLst>
          </p:cNvPr>
          <p:cNvSpPr/>
          <p:nvPr/>
        </p:nvSpPr>
        <p:spPr>
          <a:xfrm>
            <a:off x="13526262" y="1831086"/>
            <a:ext cx="2208276" cy="2208276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969BF4-4061-4AC0-AC72-0DF80123F52D}"/>
              </a:ext>
            </a:extLst>
          </p:cNvPr>
          <p:cNvSpPr/>
          <p:nvPr/>
        </p:nvSpPr>
        <p:spPr>
          <a:xfrm>
            <a:off x="15202662" y="2347341"/>
            <a:ext cx="2208276" cy="2208276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D2836B-D863-429C-8E80-3180F07DC464}"/>
              </a:ext>
            </a:extLst>
          </p:cNvPr>
          <p:cNvSpPr/>
          <p:nvPr/>
        </p:nvSpPr>
        <p:spPr>
          <a:xfrm>
            <a:off x="15202662" y="4416552"/>
            <a:ext cx="2514600" cy="2514600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126DFD-D39A-48C5-8327-3EA497B3114E}"/>
              </a:ext>
            </a:extLst>
          </p:cNvPr>
          <p:cNvSpPr/>
          <p:nvPr/>
        </p:nvSpPr>
        <p:spPr>
          <a:xfrm>
            <a:off x="17185386" y="3010662"/>
            <a:ext cx="2208276" cy="2208276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4678CA-4533-4603-A52C-0EF03B75B363}"/>
              </a:ext>
            </a:extLst>
          </p:cNvPr>
          <p:cNvSpPr/>
          <p:nvPr/>
        </p:nvSpPr>
        <p:spPr>
          <a:xfrm>
            <a:off x="15202662" y="6553962"/>
            <a:ext cx="2816352" cy="28163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87FF1-C91F-4AD0-84F3-6B0BF75C3B52}"/>
              </a:ext>
            </a:extLst>
          </p:cNvPr>
          <p:cNvSpPr/>
          <p:nvPr/>
        </p:nvSpPr>
        <p:spPr>
          <a:xfrm>
            <a:off x="1676400" y="2268855"/>
            <a:ext cx="8839200" cy="22867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44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208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05312 -0.913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56" y="-4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-0.57199 L -0.42865 -0.63819 L -0.50117 -0.81505 L -0.57148 -0.63819 L -0.76549 -0.57199 L -0.57148 -0.50602 L -0.50117 -0.32894 L -0.42865 -0.50602 L -0.23438 -0.57199 Z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995 -0.04769 L -1.17682 0.04213 L -1.08711 0.22754 L -0.98984 0.05949 L -0.73346 0.01736 L -0.98594 -0.07222 L -1.07279 -0.25787 L -1.17305 -0.08982 L -1.42995 -0.04769 Z " pathEditMode="relative" rAng="10980000" ptsTypes="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3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7 0.71574 L -1.38125 0.1939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69" y="-2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-0.90834 L -0.67266 -0.49375 L -0.77214 -0.33889 L -0.67266 -0.18912 L -0.63542 0.225 L -0.59831 -0.18912 L -0.4987 -0.33889 L -0.59831 -0.49375 L -0.63542 -0.90834 Z " pathEditMode="relative" rAng="16200000" ptsTypes="AAAAAAA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-0.57199 L -0.61432 -0.63819 L -0.75612 -0.81505 L -0.89349 -0.63819 L -1.27318 -0.57199 L -0.89349 -0.50602 L -0.75612 -0.32894 L -0.61432 -0.50602 L -0.23438 -0.57199 Z " pathEditMode="relative" rAng="0" ptsTypes="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4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0.14074 L -0.56771 0.07454 L -0.66276 -0.10231 L -0.75482 0.07454 L -1.00937 0.14074 L -0.75482 0.20671 L -0.66276 0.3838 L -0.56771 0.20671 L -0.31289 0.14074 Z " pathEditMode="relative" rAng="0" ptsTypes="AA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1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২.১৪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0268" y="1036763"/>
            <a:ext cx="4896503" cy="5394263"/>
            <a:chOff x="580268" y="1036763"/>
            <a:chExt cx="4896503" cy="5394263"/>
          </a:xfrm>
        </p:grpSpPr>
        <p:sp>
          <p:nvSpPr>
            <p:cNvPr id="10" name="Rectangle 9"/>
            <p:cNvSpPr/>
            <p:nvPr/>
          </p:nvSpPr>
          <p:spPr>
            <a:xfrm>
              <a:off x="580268" y="1036763"/>
              <a:ext cx="4896503" cy="5321275"/>
            </a:xfrm>
            <a:prstGeom prst="rect">
              <a:avLst/>
            </a:prstGeom>
            <a:solidFill>
              <a:srgbClr val="F7DDC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93323" y="1225051"/>
              <a:ext cx="4294908" cy="5205975"/>
              <a:chOff x="650448" y="1115413"/>
              <a:chExt cx="4294908" cy="520597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17" b="5017"/>
              <a:stretch/>
            </p:blipFill>
            <p:spPr>
              <a:xfrm>
                <a:off x="1552405" y="1821996"/>
                <a:ext cx="2490994" cy="2490994"/>
              </a:xfrm>
              <a:prstGeom prst="ellipse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50448" y="1115413"/>
                <a:ext cx="4294908" cy="706583"/>
              </a:xfrm>
              <a:prstGeom prst="rect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2940" y="4166952"/>
                <a:ext cx="4269924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টেকনিক্যাল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স্কুল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endPara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মেহেরপুর</a:t>
                </a:r>
                <a:endPara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Email: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shofiuddintsc@gmail.com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01730-878558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1225EF-658F-442E-BBD9-A05DF4BDA079}"/>
                  </a:ext>
                </a:extLst>
              </p:cNvPr>
              <p:cNvSpPr/>
              <p:nvPr/>
            </p:nvSpPr>
            <p:spPr>
              <a:xfrm>
                <a:off x="3653507" y="4642885"/>
                <a:ext cx="1261511" cy="2672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MIEB 19010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74954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20471133">
            <a:off x="9243035" y="1206754"/>
            <a:ext cx="2692592" cy="1446551"/>
            <a:chOff x="6761393" y="1414634"/>
            <a:chExt cx="2391908" cy="1057072"/>
          </a:xfrm>
        </p:grpSpPr>
        <p:sp>
          <p:nvSpPr>
            <p:cNvPr id="9" name="Rounded Rectangular Callout 8"/>
            <p:cNvSpPr/>
            <p:nvPr/>
          </p:nvSpPr>
          <p:spPr>
            <a:xfrm rot="4022264">
              <a:off x="7472016" y="736039"/>
              <a:ext cx="920930" cy="2342176"/>
            </a:xfrm>
            <a:prstGeom prst="wedgeRoundRectCallout">
              <a:avLst>
                <a:gd name="adj1" fmla="val -124926"/>
                <a:gd name="adj2" fmla="val 66938"/>
                <a:gd name="adj3" fmla="val 16667"/>
              </a:avLst>
            </a:pr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216937">
              <a:off x="6923567" y="1414634"/>
              <a:ext cx="2229734" cy="10570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ফুয়েলে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10000" r="89000">
                        <a14:foregroundMark x1="60556" y1="28500" x2="64889" y2="28333"/>
                        <a14:foregroundMark x1="69000" y1="26500" x2="69222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78" r="15289"/>
          <a:stretch/>
        </p:blipFill>
        <p:spPr>
          <a:xfrm>
            <a:off x="3251142" y="886557"/>
            <a:ext cx="5557838" cy="538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07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003" y="385762"/>
            <a:ext cx="5283994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43" l="1149" r="95172">
                        <a14:foregroundMark x1="61264" y1="40000" x2="61264" y2="40000"/>
                        <a14:foregroundMark x1="48391" y1="43143" x2="54368" y2="54857"/>
                        <a14:foregroundMark x1="57471" y1="33429" x2="61609" y2="45143"/>
                        <a14:foregroundMark x1="29540" y1="7143" x2="50460" y2="6000"/>
                        <a14:foregroundMark x1="29195" y1="24571" x2="51494" y2="20000"/>
                        <a14:foregroundMark x1="29195" y1="9143" x2="30230" y2="20000"/>
                        <a14:foregroundMark x1="31609" y1="27714" x2="50690" y2="23143"/>
                        <a14:foregroundMark x1="54023" y1="38571" x2="45287" y2="38000"/>
                        <a14:foregroundMark x1="42989" y1="51429" x2="42184" y2="92000"/>
                        <a14:foregroundMark x1="42414" y1="61143" x2="37241" y2="85714"/>
                        <a14:foregroundMark x1="39885" y1="97143" x2="37241" y2="93429"/>
                        <a14:backgroundMark x1="32644" y1="16286" x2="32644" y2="16286"/>
                        <a14:backgroundMark x1="34713" y1="14857" x2="34713" y2="14857"/>
                        <a14:backgroundMark x1="38851" y1="22571" x2="38851" y2="22571"/>
                        <a14:backgroundMark x1="41379" y1="11714" x2="41379" y2="11714"/>
                        <a14:backgroundMark x1="39885" y1="6000" x2="39885" y2="6000"/>
                        <a14:backgroundMark x1="48391" y1="11714" x2="48391" y2="11714"/>
                        <a14:backgroundMark x1="49655" y1="21429" x2="49655" y2="21429"/>
                        <a14:backgroundMark x1="45057" y1="11143" x2="45057" y2="11143"/>
                        <a14:backgroundMark x1="45287" y1="20571" x2="45287" y2="20571"/>
                        <a14:backgroundMark x1="45747" y1="5143" x2="45747" y2="5143"/>
                        <a14:backgroundMark x1="40575" y1="6571" x2="40575" y2="6571"/>
                        <a14:backgroundMark x1="39540" y1="7143" x2="39540" y2="7143"/>
                        <a14:backgroundMark x1="39310" y1="18857" x2="39310" y2="1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4" r="30170"/>
          <a:stretch/>
        </p:blipFill>
        <p:spPr>
          <a:xfrm>
            <a:off x="1557337" y="2365651"/>
            <a:ext cx="2296715" cy="212669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57650" y="2767280"/>
            <a:ext cx="6654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(CNG)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Compressed Natural Gas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5" r="16622"/>
          <a:stretch/>
        </p:blipFill>
        <p:spPr>
          <a:xfrm>
            <a:off x="8878563" y="616010"/>
            <a:ext cx="1627501" cy="11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446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050" y="400050"/>
            <a:ext cx="2247900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372" y="1415847"/>
            <a:ext cx="9651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বলতে পারবে। 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ফুয়েলের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CNG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CNG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CNG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035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645" y="2330245"/>
            <a:ext cx="11798709" cy="36871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6000" l="862" r="95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4" t="12678" r="7422" b="19635"/>
          <a:stretch/>
        </p:blipFill>
        <p:spPr>
          <a:xfrm>
            <a:off x="196645" y="1116877"/>
            <a:ext cx="2181729" cy="1213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9481" y="2698955"/>
            <a:ext cx="294968" cy="988142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0840" y="3687097"/>
            <a:ext cx="2292251" cy="14600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2767" y="2698955"/>
            <a:ext cx="294968" cy="988142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33003" y="3687097"/>
            <a:ext cx="2314496" cy="14600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2698955"/>
            <a:ext cx="294968" cy="988142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3926" y="3687097"/>
            <a:ext cx="2314496" cy="14600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2698955"/>
            <a:ext cx="294968" cy="988142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3687097"/>
            <a:ext cx="2314496" cy="1460091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CNG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418773"/>
            <a:ext cx="240644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9362 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0857 L 0.31641 0.02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199 L 0.5513 0.0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3 0.01296 L 0.74987 0.015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5370" y="390058"/>
            <a:ext cx="4361259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1A">
            <a:extLst>
              <a:ext uri="{FF2B5EF4-FFF2-40B4-BE49-F238E27FC236}">
                <a16:creationId xmlns:a16="http://schemas.microsoft.com/office/drawing/2014/main" id="{47A8C016-BB58-424E-8C47-9EF22600B82B}"/>
              </a:ext>
            </a:extLst>
          </p:cNvPr>
          <p:cNvSpPr/>
          <p:nvPr/>
        </p:nvSpPr>
        <p:spPr>
          <a:xfrm>
            <a:off x="706485" y="1587391"/>
            <a:ext cx="4557933" cy="150524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Natural Gas</a:t>
            </a: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CAED0C3F-C399-4C3C-BCCF-977FE36BB4EE}"/>
              </a:ext>
            </a:extLst>
          </p:cNvPr>
          <p:cNvSpPr/>
          <p:nvPr/>
        </p:nvSpPr>
        <p:spPr>
          <a:xfrm>
            <a:off x="706485" y="1587391"/>
            <a:ext cx="1477108" cy="150524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3A">
            <a:extLst>
              <a:ext uri="{FF2B5EF4-FFF2-40B4-BE49-F238E27FC236}">
                <a16:creationId xmlns:a16="http://schemas.microsoft.com/office/drawing/2014/main" id="{22714F42-5E01-4EA6-9B52-A0B5914B5845}"/>
              </a:ext>
            </a:extLst>
          </p:cNvPr>
          <p:cNvSpPr/>
          <p:nvPr/>
        </p:nvSpPr>
        <p:spPr>
          <a:xfrm>
            <a:off x="706485" y="3630527"/>
            <a:ext cx="4557933" cy="150524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৮৬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51965F51-1751-4526-9082-599537DDE05D}"/>
              </a:ext>
            </a:extLst>
          </p:cNvPr>
          <p:cNvSpPr/>
          <p:nvPr/>
        </p:nvSpPr>
        <p:spPr>
          <a:xfrm>
            <a:off x="706485" y="3630527"/>
            <a:ext cx="1477108" cy="150524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2A">
            <a:extLst>
              <a:ext uri="{FF2B5EF4-FFF2-40B4-BE49-F238E27FC236}">
                <a16:creationId xmlns:a16="http://schemas.microsoft.com/office/drawing/2014/main" id="{81D5CDF4-DC85-4891-8D2A-E4F690050121}"/>
              </a:ext>
            </a:extLst>
          </p:cNvPr>
          <p:cNvSpPr/>
          <p:nvPr/>
        </p:nvSpPr>
        <p:spPr>
          <a:xfrm>
            <a:off x="6802485" y="1587391"/>
            <a:ext cx="4557933" cy="150524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65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7E358A6E-5831-49F3-9089-0E487D869FBC}"/>
              </a:ext>
            </a:extLst>
          </p:cNvPr>
          <p:cNvSpPr/>
          <p:nvPr/>
        </p:nvSpPr>
        <p:spPr>
          <a:xfrm>
            <a:off x="6802485" y="1587391"/>
            <a:ext cx="1477108" cy="15052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4A">
            <a:extLst>
              <a:ext uri="{FF2B5EF4-FFF2-40B4-BE49-F238E27FC236}">
                <a16:creationId xmlns:a16="http://schemas.microsoft.com/office/drawing/2014/main" id="{0D62CFF1-1ECA-4691-B190-661523EAA9A8}"/>
              </a:ext>
            </a:extLst>
          </p:cNvPr>
          <p:cNvSpPr/>
          <p:nvPr/>
        </p:nvSpPr>
        <p:spPr>
          <a:xfrm>
            <a:off x="6802485" y="3630527"/>
            <a:ext cx="4557933" cy="150524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অকটেন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৮৯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4">
            <a:extLst>
              <a:ext uri="{FF2B5EF4-FFF2-40B4-BE49-F238E27FC236}">
                <a16:creationId xmlns:a16="http://schemas.microsoft.com/office/drawing/2014/main" id="{93F9CC47-F513-47CE-9D5A-AD7DEAD2CAA5}"/>
              </a:ext>
            </a:extLst>
          </p:cNvPr>
          <p:cNvSpPr/>
          <p:nvPr/>
        </p:nvSpPr>
        <p:spPr>
          <a:xfrm>
            <a:off x="6802485" y="3630527"/>
            <a:ext cx="1477108" cy="150524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59825" y="5673664"/>
            <a:ext cx="367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861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9" l="500" r="99167">
                        <a14:foregroundMark x1="6500" y1="17333" x2="34500" y2="16222"/>
                        <a14:foregroundMark x1="8167" y1="25111" x2="35000" y2="30444"/>
                        <a14:foregroundMark x1="5500" y1="82889" x2="38333" y2="80222"/>
                      </a14:backgroundRemoval>
                    </a14:imgEffect>
                  </a14:imgLayer>
                </a14:imgProps>
              </a:ext>
            </a:extLst>
          </a:blip>
          <a:srcRect t="6819" r="48493" b="11888"/>
          <a:stretch/>
        </p:blipFill>
        <p:spPr>
          <a:xfrm>
            <a:off x="1311376" y="445361"/>
            <a:ext cx="1386349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4926" y="445361"/>
            <a:ext cx="5882148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সিএনজি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7725" y="1789075"/>
            <a:ext cx="8364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বান্ধব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৬০%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সাশ্রয়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084218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FFC000"/>
          </a:solidFill>
        </a:ln>
      </a:spPr>
      <a:bodyPr wrap="square" rtlCol="0">
        <a:spAutoFit/>
      </a:bodyPr>
      <a:lstStyle>
        <a:defPPr algn="ctr">
          <a:defRPr sz="5400" b="1" dirty="0" err="1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280</Words>
  <Application>Microsoft Office PowerPoint</Application>
  <PresentationFormat>Widescreen</PresentationFormat>
  <Paragraphs>66</Paragraphs>
  <Slides>16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CNG=Compressed Natural Gas</dc:title>
  <dc:creator>TSCM</dc:creator>
  <cp:lastModifiedBy>TSCM</cp:lastModifiedBy>
  <cp:revision>40</cp:revision>
  <dcterms:created xsi:type="dcterms:W3CDTF">2019-08-24T04:53:51Z</dcterms:created>
  <dcterms:modified xsi:type="dcterms:W3CDTF">2021-06-25T16:32:54Z</dcterms:modified>
</cp:coreProperties>
</file>