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284" r:id="rId4"/>
    <p:sldId id="286" r:id="rId5"/>
    <p:sldId id="288" r:id="rId6"/>
    <p:sldId id="257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59" r:id="rId16"/>
    <p:sldId id="268" r:id="rId17"/>
    <p:sldId id="276" r:id="rId18"/>
    <p:sldId id="277" r:id="rId19"/>
    <p:sldId id="275" r:id="rId20"/>
    <p:sldId id="274" r:id="rId21"/>
    <p:sldId id="273" r:id="rId22"/>
    <p:sldId id="272" r:id="rId23"/>
    <p:sldId id="271" r:id="rId24"/>
    <p:sldId id="270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leading computer\Desktop\image-270220-15797292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38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-15830" y="0"/>
            <a:ext cx="21675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152400"/>
            <a:ext cx="3429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524000"/>
            <a:ext cx="14686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828800"/>
            <a:ext cx="21884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200400"/>
            <a:ext cx="29097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 = </a:t>
            </a:r>
            <a:r>
              <a:rPr lang="en-US" sz="66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√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4724400"/>
            <a:ext cx="4419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=</a:t>
            </a:r>
            <a:r>
              <a:rPr lang="en-US" sz="66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√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2978" y="3276600"/>
            <a:ext cx="8515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4699337"/>
            <a:ext cx="8515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38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2971800" y="1635204"/>
            <a:ext cx="4419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=</a:t>
            </a:r>
            <a:r>
              <a:rPr lang="en-US" sz="66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√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035" y="0"/>
            <a:ext cx="66431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স্থলে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বসিয়ে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2800" y="2590800"/>
            <a:ext cx="1981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Ans.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63236" y="3657600"/>
            <a:ext cx="2730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ঘ.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4343400"/>
            <a:ext cx="4419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=</a:t>
            </a:r>
            <a:r>
              <a:rPr lang="en-US" sz="66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√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38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743509" y="152400"/>
            <a:ext cx="20521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5474" y="228600"/>
            <a:ext cx="37401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= R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3564" y="1600200"/>
            <a:ext cx="58272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x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∈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60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0" y="2895600"/>
            <a:ext cx="4419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=</a:t>
            </a:r>
            <a:r>
              <a:rPr lang="en-US" sz="66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√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267200"/>
            <a:ext cx="80794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অনন্য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5486400"/>
            <a:ext cx="8686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38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-214836" y="660737"/>
            <a:ext cx="16626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11.ক.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924" y="813137"/>
            <a:ext cx="303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: R    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29000" y="1270337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59227" y="813137"/>
            <a:ext cx="408477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150" y="2184737"/>
            <a:ext cx="8396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 ax + b ; a, b</a:t>
            </a:r>
            <a:r>
              <a:rPr lang="en-US" sz="5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∈ </a:t>
            </a:r>
            <a:r>
              <a:rPr lang="en-US" sz="54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R,a</a:t>
            </a:r>
            <a:r>
              <a:rPr lang="en-US" sz="5400" dirty="0" smtClean="0"/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≠</a:t>
            </a:r>
            <a:r>
              <a:rPr lang="en-US" sz="5400" dirty="0" smtClean="0"/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en-US" sz="5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3403937"/>
            <a:ext cx="76594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380" y="4623137"/>
            <a:ext cx="84353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0" y="-76200"/>
            <a:ext cx="217239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-76200"/>
            <a:ext cx="34115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6038" y="905470"/>
            <a:ext cx="2858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: R    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086600" y="136267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47800" y="2057400"/>
            <a:ext cx="53703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 = R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5407" y="3352800"/>
            <a:ext cx="62199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কোডোমেন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= R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4724400"/>
            <a:ext cx="54296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p, q</a:t>
            </a:r>
            <a:r>
              <a:rPr lang="en-US" sz="5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∈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 </a:t>
            </a: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f(p) = f(q)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5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44566" y="-25063"/>
            <a:ext cx="20890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533400"/>
            <a:ext cx="5157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a.p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b =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a.q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b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070" y="1600200"/>
            <a:ext cx="2733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a.p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a.q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0372" y="2895600"/>
            <a:ext cx="1694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q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95781" y="1676400"/>
            <a:ext cx="104067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65346" y="2895600"/>
            <a:ext cx="21675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572000"/>
            <a:ext cx="21675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4546937"/>
            <a:ext cx="546976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52400" y="152400"/>
            <a:ext cx="178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  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1295400"/>
            <a:ext cx="339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ax + b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2438400"/>
            <a:ext cx="3214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– b  = ax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0267" y="3581400"/>
            <a:ext cx="4214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= (y – b ) / 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152400"/>
            <a:ext cx="26564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 f(x) </a:t>
            </a:r>
            <a:endParaRPr lang="en-US" sz="5400" dirty="0"/>
          </a:p>
        </p:txBody>
      </p:sp>
      <p:sp>
        <p:nvSpPr>
          <p:cNvPr id="11" name="Rectangle 10"/>
          <p:cNvSpPr/>
          <p:nvPr/>
        </p:nvSpPr>
        <p:spPr>
          <a:xfrm>
            <a:off x="899229" y="1371600"/>
            <a:ext cx="1968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371" y="4648200"/>
            <a:ext cx="6970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y </a:t>
            </a:r>
            <a:r>
              <a:rPr lang="en-US" sz="5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∈ R </a:t>
            </a:r>
            <a:r>
              <a:rPr lang="en-US" sz="54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সংজ্ঞায়িত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1652" y="3572470"/>
            <a:ext cx="1968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762000" y="4800600"/>
            <a:ext cx="778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0" y="5791200"/>
            <a:ext cx="3568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)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819400"/>
            <a:ext cx="6170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438870"/>
            <a:ext cx="698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কোডোমেন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152400"/>
            <a:ext cx="4663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= 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191000"/>
            <a:ext cx="17812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ading computer\Desktop\413-4131116_cartoon-of-students-student-in-classroom-cartoon-h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0963"/>
            <a:ext cx="9144000" cy="35099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28800" y="3429000"/>
            <a:ext cx="533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: [0, 1]       [0, 1]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4267200"/>
            <a:ext cx="61398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ফাংশনটি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</a:t>
            </a:r>
            <a:r>
              <a:rPr lang="en-US" sz="4800" dirty="0" smtClean="0"/>
              <a:t> 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√(1 –</a:t>
            </a:r>
            <a:r>
              <a:rPr lang="en-US" sz="4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x</a:t>
            </a:r>
            <a:r>
              <a:rPr lang="en-US" sz="48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)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516" y="4944070"/>
            <a:ext cx="7083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5791200"/>
            <a:ext cx="7611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429000"/>
            <a:ext cx="15776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11.খ.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95800" y="3886200"/>
            <a:ext cx="62467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52400"/>
            <a:ext cx="15071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96200" y="-152400"/>
            <a:ext cx="12763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1217999" y="0"/>
            <a:ext cx="66046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53075" y="1447800"/>
            <a:ext cx="41392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3200" y="2794337"/>
            <a:ext cx="5791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: [0, 1]       [0, 1]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84441" y="4607004"/>
            <a:ext cx="71737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</a:t>
            </a:r>
            <a:r>
              <a:rPr lang="en-US" sz="6600" dirty="0" smtClean="0"/>
              <a:t> 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√(1 –</a:t>
            </a:r>
            <a:r>
              <a:rPr lang="en-US" sz="6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x</a:t>
            </a:r>
            <a:r>
              <a:rPr lang="en-US" sz="66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)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91200" y="3048000"/>
            <a:ext cx="62467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133600" y="2362200"/>
            <a:ext cx="4724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s-IN" sz="6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Arial Black"/>
              </a:rPr>
              <a:t>আজকের ক্লাসে স্বাগতম।</a:t>
            </a:r>
            <a:endParaRPr lang="en-US" sz="6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38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-152400" y="228600"/>
            <a:ext cx="23567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5729" y="1143000"/>
            <a:ext cx="53014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= [0, 1]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96" y="2625804"/>
            <a:ext cx="68772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কোডোমেন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= [0, 1]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40455" y="5156537"/>
            <a:ext cx="982833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a, b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∈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f(a) = f(b)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489" y="4089737"/>
            <a:ext cx="12763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-163564" y="102274"/>
            <a:ext cx="20890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6236" y="279737"/>
            <a:ext cx="32031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√(1 –</a:t>
            </a: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</a:t>
            </a:r>
            <a:r>
              <a:rPr lang="en-US" sz="60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)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5979" y="279737"/>
            <a:ext cx="41104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=  √(1 –</a:t>
            </a: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b</a:t>
            </a:r>
            <a:r>
              <a:rPr lang="en-US" sz="60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)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1702474"/>
            <a:ext cx="23391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 –</a:t>
            </a: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</a:t>
            </a:r>
            <a:r>
              <a:rPr lang="en-US" sz="60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1727537"/>
            <a:ext cx="32464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=  1 –</a:t>
            </a: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b</a:t>
            </a:r>
            <a:r>
              <a:rPr lang="en-US" sz="60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727537"/>
            <a:ext cx="10406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3124200"/>
            <a:ext cx="48718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[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পক্ষকে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]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80060" y="4343400"/>
            <a:ext cx="139172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</a:t>
            </a:r>
            <a:r>
              <a:rPr lang="en-US" sz="60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5174" y="4267200"/>
            <a:ext cx="22990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=  </a:t>
            </a: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b</a:t>
            </a:r>
            <a:r>
              <a:rPr lang="en-US" sz="60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5774" y="4393526"/>
            <a:ext cx="10406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0634" y="5715000"/>
            <a:ext cx="21675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05532" y="5842337"/>
            <a:ext cx="11320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7288" y="5740063"/>
            <a:ext cx="203934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=  </a:t>
            </a: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b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38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955334" y="152400"/>
            <a:ext cx="70775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6187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5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∈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1218" y="2794337"/>
            <a:ext cx="736451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</a:t>
            </a:r>
            <a:r>
              <a:rPr lang="en-US" sz="6000" dirty="0" smtClean="0"/>
              <a:t> 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√(1 –</a:t>
            </a: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x</a:t>
            </a:r>
            <a:r>
              <a:rPr lang="en-US" sz="60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)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1807" y="4191000"/>
            <a:ext cx="60773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f(0) =</a:t>
            </a:r>
            <a:r>
              <a:rPr lang="en-US" sz="6000" dirty="0" smtClean="0"/>
              <a:t> 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√(1 –</a:t>
            </a: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0</a:t>
            </a:r>
            <a:r>
              <a:rPr lang="en-US" sz="60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) = 1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5638800"/>
            <a:ext cx="60773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f(1) =</a:t>
            </a:r>
            <a:r>
              <a:rPr lang="en-US" sz="6000" dirty="0" smtClean="0"/>
              <a:t> 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√(1 –</a:t>
            </a: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1</a:t>
            </a:r>
            <a:r>
              <a:rPr lang="en-US" sz="6000" b="1" i="1" baseline="30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) = 0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691265" y="228600"/>
            <a:ext cx="23567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8846" y="228600"/>
            <a:ext cx="482215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= [0, 1]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2400" y="1676400"/>
            <a:ext cx="206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676400"/>
            <a:ext cx="7685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= [0, 1] =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কোডোমেন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3200400"/>
            <a:ext cx="62921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48200"/>
            <a:ext cx="9425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5842337"/>
            <a:ext cx="39388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)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38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 descr="C:\Users\leading computer\Desktop\gm children learn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152400"/>
            <a:ext cx="9753600" cy="5486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00400" y="-152400"/>
            <a:ext cx="3090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702" y="5638800"/>
            <a:ext cx="89851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সমস্যাগুলো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বাসায়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পুনরায়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leading computer\Desktop\background\ধন্যবাদ-পিক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3BC29AA-7A01-4BA5-905E-20A289057BCC}"/>
              </a:ext>
            </a:extLst>
          </p:cNvPr>
          <p:cNvSpPr txBox="1"/>
          <p:nvPr/>
        </p:nvSpPr>
        <p:spPr>
          <a:xfrm>
            <a:off x="3771238" y="336129"/>
            <a:ext cx="2374523" cy="780513"/>
          </a:xfrm>
          <a:prstGeom prst="frame">
            <a:avLst>
              <a:gd name="adj1" fmla="val 6061"/>
            </a:avLst>
          </a:prstGeom>
          <a:solidFill>
            <a:srgbClr val="00B0F0"/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28B6E54-1AF0-4AB0-ABF5-526BDCEF96D7}"/>
              </a:ext>
            </a:extLst>
          </p:cNvPr>
          <p:cNvSpPr txBox="1"/>
          <p:nvPr/>
        </p:nvSpPr>
        <p:spPr>
          <a:xfrm>
            <a:off x="208588" y="3810000"/>
            <a:ext cx="4195193" cy="249299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পংকজ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কান্তি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তালুকদার</a:t>
            </a:r>
            <a:endParaRPr lang="bn-IN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bn-IN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,হবিগঞ্জ</a:t>
            </a:r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xmlns="" id="{287D5A55-F2C9-4C7D-904A-3B2C8637D1AC}"/>
              </a:ext>
            </a:extLst>
          </p:cNvPr>
          <p:cNvGrpSpPr/>
          <p:nvPr/>
        </p:nvGrpSpPr>
        <p:grpSpPr>
          <a:xfrm>
            <a:off x="4458503" y="1436893"/>
            <a:ext cx="1106129" cy="4670795"/>
            <a:chOff x="4453280" y="1835526"/>
            <a:chExt cx="2085975" cy="4285397"/>
          </a:xfrm>
        </p:grpSpPr>
        <p:grpSp>
          <p:nvGrpSpPr>
            <p:cNvPr id="3" name="Group 11">
              <a:extLst>
                <a:ext uri="{FF2B5EF4-FFF2-40B4-BE49-F238E27FC236}">
                  <a16:creationId xmlns:a16="http://schemas.microsoft.com/office/drawing/2014/main" xmlns="" id="{4A072C20-3113-4E26-ADD3-DAF55BD733ED}"/>
                </a:ext>
              </a:extLst>
            </p:cNvPr>
            <p:cNvGrpSpPr/>
            <p:nvPr/>
          </p:nvGrpSpPr>
          <p:grpSpPr>
            <a:xfrm>
              <a:off x="5393071" y="1835526"/>
              <a:ext cx="225158" cy="4285397"/>
              <a:chOff x="4401404" y="805218"/>
              <a:chExt cx="225158" cy="4285397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xmlns="" id="{7489050C-1199-4870-9C34-C82D45B13BFB}"/>
                  </a:ext>
                </a:extLst>
              </p:cNvPr>
              <p:cNvCxnSpPr/>
              <p:nvPr/>
            </p:nvCxnSpPr>
            <p:spPr>
              <a:xfrm>
                <a:off x="4504601" y="805218"/>
                <a:ext cx="8530" cy="428539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triangle"/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xmlns="" id="{F74A1AAD-606B-44CD-821B-7D1DCE6B056B}"/>
                  </a:ext>
                </a:extLst>
              </p:cNvPr>
              <p:cNvCxnSpPr/>
              <p:nvPr/>
            </p:nvCxnSpPr>
            <p:spPr>
              <a:xfrm flipH="1">
                <a:off x="4616327" y="1435017"/>
                <a:ext cx="10235" cy="319195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triangle"/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xmlns="" id="{E74BDA01-CC1C-4ED9-8862-B674FF878CFD}"/>
                  </a:ext>
                </a:extLst>
              </p:cNvPr>
              <p:cNvCxnSpPr/>
              <p:nvPr/>
            </p:nvCxnSpPr>
            <p:spPr>
              <a:xfrm flipH="1">
                <a:off x="4401404" y="1422134"/>
                <a:ext cx="1" cy="319195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triangle"/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98559210-66A2-43C1-9FF4-3642D0D81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453280" y="3204053"/>
              <a:ext cx="2085975" cy="1714500"/>
            </a:xfrm>
            <a:prstGeom prst="rect">
              <a:avLst/>
            </a:prstGeom>
          </p:spPr>
        </p:pic>
      </p:grpSp>
      <p:sp>
        <p:nvSpPr>
          <p:cNvPr id="17" name="TextBox 7">
            <a:extLst>
              <a:ext uri="{FF2B5EF4-FFF2-40B4-BE49-F238E27FC236}">
                <a16:creationId xmlns:a16="http://schemas.microsoft.com/office/drawing/2014/main" xmlns="" id="{BDA9C380-A34E-4591-8772-B2D87BB8D8A7}"/>
              </a:ext>
            </a:extLst>
          </p:cNvPr>
          <p:cNvSpPr txBox="1"/>
          <p:nvPr/>
        </p:nvSpPr>
        <p:spPr>
          <a:xfrm>
            <a:off x="5619354" y="3810000"/>
            <a:ext cx="3044516" cy="2800767"/>
          </a:xfrm>
          <a:prstGeom prst="rect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উ:গণিত</a:t>
            </a:r>
            <a:r>
              <a:rPr lang="bn-IN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IN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IN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 descr="C:\Users\leading computer\Desktop\উচ্চতর গণিত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632958"/>
            <a:ext cx="2590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leading computer\Desktop\background\35081020_503370726744665_6660660996606001152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785358"/>
            <a:ext cx="2476500" cy="2552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81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4267200" y="1371600"/>
            <a:ext cx="3038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0" y="2362200"/>
            <a:ext cx="3482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অন্বয়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4779" y="3352800"/>
            <a:ext cx="4362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অধ্যায়:1ম, অনু:1.2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ading computer\Desktop\gettyimages-980475184-612x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99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3000" y="4953000"/>
            <a:ext cx="71705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এক-এক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8889" y="2202359"/>
            <a:ext cx="64011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ডোমেন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5835" y="1304330"/>
            <a:ext cx="56493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….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1726"/>
            <a:ext cx="35686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leading comput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9800"/>
            <a:ext cx="890587" cy="876300"/>
          </a:xfrm>
          <a:prstGeom prst="rect">
            <a:avLst/>
          </a:prstGeom>
          <a:noFill/>
        </p:spPr>
      </p:pic>
      <p:pic>
        <p:nvPicPr>
          <p:cNvPr id="12" name="Picture 4" descr="C:\Users\leading comput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91100"/>
            <a:ext cx="890587" cy="8763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180791" y="3581400"/>
            <a:ext cx="65517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নির্ণয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4" descr="C:\Users\leading comput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19500"/>
            <a:ext cx="890587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38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-231679" y="0"/>
            <a:ext cx="976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10.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9279" y="762000"/>
            <a:ext cx="3198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: R    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3768" y="762000"/>
            <a:ext cx="298992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n-US" sz="6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97121" y="12192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473921" y="914400"/>
            <a:ext cx="29450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133600"/>
            <a:ext cx="8370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4886" y="2133600"/>
            <a:ext cx="78550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3720" y="3251537"/>
            <a:ext cx="7521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2809" y="3251537"/>
            <a:ext cx="77267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এক-এক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4394537"/>
            <a:ext cx="7521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4343400"/>
            <a:ext cx="378821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5385137"/>
            <a:ext cx="7521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74861" y="5334000"/>
            <a:ext cx="776847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6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-304800" y="-152400"/>
            <a:ext cx="2730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ক.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5276" y="838200"/>
            <a:ext cx="2898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30078" y="762000"/>
            <a:ext cx="298992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n-US" sz="6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2400" y="1905000"/>
            <a:ext cx="1866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90757" y="2895600"/>
            <a:ext cx="42098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x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∈ R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60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2895600"/>
            <a:ext cx="44855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x</a:t>
            </a:r>
            <a:r>
              <a:rPr lang="en-US" sz="6000" b="1" spc="150" baseline="3000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∈ R</a:t>
            </a:r>
            <a:endParaRPr lang="en-US" sz="60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794" y="4191000"/>
            <a:ext cx="1659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67930" y="4267200"/>
            <a:ext cx="33445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= R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5486400"/>
            <a:ext cx="28760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= R</a:t>
            </a:r>
            <a:endParaRPr lang="en-US" sz="5400" dirty="0"/>
          </a:p>
        </p:txBody>
      </p:sp>
      <p:sp>
        <p:nvSpPr>
          <p:cNvPr id="13" name="Rectangle 12"/>
          <p:cNvSpPr/>
          <p:nvPr/>
        </p:nvSpPr>
        <p:spPr>
          <a:xfrm>
            <a:off x="6705600" y="5715000"/>
            <a:ext cx="16498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Ans.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524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-139436" y="-152400"/>
            <a:ext cx="2730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খ.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395" y="838200"/>
            <a:ext cx="31983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89816" y="762000"/>
            <a:ext cx="32704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81000" y="1905000"/>
            <a:ext cx="24897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784" y="2819400"/>
            <a:ext cx="433965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 , b </a:t>
            </a: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∈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ডোম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51479" y="2819400"/>
            <a:ext cx="4722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F(a) = F(b)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8224" y="4114800"/>
            <a:ext cx="20890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53231" y="4191000"/>
            <a:ext cx="8883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86215" y="4191000"/>
            <a:ext cx="172675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 b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83728" y="5216604"/>
            <a:ext cx="6030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16712" y="5216604"/>
            <a:ext cx="14414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 b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5410200"/>
            <a:ext cx="104067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depositphotos_74484073-stock-photo-colorful-watercolor-grunge-tex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76200"/>
            <a:ext cx="9744076" cy="716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688538" y="381000"/>
            <a:ext cx="67361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এক-এক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1371600"/>
            <a:ext cx="37497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)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04800" y="2362200"/>
            <a:ext cx="2730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গ.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932" y="3352800"/>
            <a:ext cx="31983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353" y="3276600"/>
            <a:ext cx="32704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n-US" sz="6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15" y="4699337"/>
            <a:ext cx="24897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5486400"/>
            <a:ext cx="299633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F(x) =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722</Words>
  <Application>Microsoft Office PowerPoint</Application>
  <PresentationFormat>On-screen Show (4:3)</PresentationFormat>
  <Paragraphs>157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pankaj das</dc:creator>
  <cp:lastModifiedBy>leading computer</cp:lastModifiedBy>
  <cp:revision>46</cp:revision>
  <dcterms:created xsi:type="dcterms:W3CDTF">2006-08-16T00:00:00Z</dcterms:created>
  <dcterms:modified xsi:type="dcterms:W3CDTF">2021-06-26T00:54:05Z</dcterms:modified>
</cp:coreProperties>
</file>