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7" r:id="rId8"/>
    <p:sldId id="262" r:id="rId9"/>
    <p:sldId id="268" r:id="rId10"/>
    <p:sldId id="261" r:id="rId11"/>
    <p:sldId id="263" r:id="rId12"/>
    <p:sldId id="269" r:id="rId13"/>
    <p:sldId id="270" r:id="rId14"/>
    <p:sldId id="264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C01E-2ADB-4690-AB95-49FC5493A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7B496-9A54-4EFB-8508-C74DC68D4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8E0C-7F5C-4B0D-9900-838C9E2A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2D15-7390-4C10-B4C1-173EE46D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FF02-B3C1-4C63-8C46-EA90FC0C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E31B-314F-4B7E-BCDF-D87E6680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06254-3771-47D2-915B-3D62763C3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D5D83-D0DB-4C07-B5DB-DB695939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65312-630D-4D15-958A-C8408D9D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7EA7-FAA5-47D1-A0E1-BF81557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AB62B-977E-464C-AA4B-88C419FCE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F077-42BE-4949-AA9A-9743217D1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CC7FD-6F5D-420B-ABD4-38D6191E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3734-A415-4AE4-B08F-5FA903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549F1-83A8-4FA7-A480-AD281820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B60F-2188-401A-AF8A-7FD28750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1C3D-0F17-4CF3-932D-7CA2140A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7E96-AF3E-48F9-8288-34097ECA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B8E36-1160-47D2-B8FF-85B20B01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F4D2-2CD9-4C06-8C09-C8A61361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CB9D-DD8A-41A7-A263-B5CBA709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4F07-6D8D-48F4-916E-41E88CF4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3F31-0433-4355-BB1A-4001CF4C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D779-7DB2-4880-B9F5-F6891D39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3F7F5-6B08-4A79-BEE0-742A4A25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5635-F8C6-4D31-B5A6-36755CCF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C101-EF85-4D88-B1F3-B8FED2484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57438-8976-45BF-A358-9ED0E88F4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8C4AE-7253-4E3A-AD12-C5150E32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DA1E-6653-4FB3-8962-98073FC9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B1901-E0DB-4CC8-A2BC-72031B4F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4D04-180C-43B9-B75B-AB30BF4F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D568-483B-47C1-B8C6-48DA1EB4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C1F5B-52A3-4982-B6D1-A2669C2F8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B447-4FDC-4770-B7A7-63EDCE947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80175-90C6-4EE4-9ED2-60DAA1D9A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84366-0F64-43CD-A972-37C84C03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3025B-3979-4990-B1D2-3CD9947D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968BD-6481-4950-BFE5-697EA84A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ACE4-1758-4693-928B-E4511A23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0C4B-BB69-4695-807D-F5BDEB2D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2CAFF-4A93-437C-9148-1557F3AE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F8CF-04F4-4BEB-B018-0E8C7C05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8C02E-E9FE-4D03-9CED-6CD6721B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9D554-19D5-490B-8CBB-C1363AD0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12E78-3890-45E4-94CF-B7C4ED18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CC29-AE4D-4C28-861F-68698791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B322-6990-4AB9-A435-F1A2F0F81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44145-6343-4119-9E0C-3639A1DB8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1EE6-B939-4BAF-937E-A8D0D2AC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9BFE3-7AE6-41B2-8CAE-567CD322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62F13-8B8A-4B6C-B95F-2D9E6228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78DB-C63E-456F-B30D-0A4E82C6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493E4-1464-4B71-AE04-E8E6B603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DCAFA-5151-4204-A10B-9D1CB97DB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9F9D1-CA05-4F43-B717-0899B610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62FB0-3D01-450F-A45F-8DEAAD74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19FC-B6A6-4DB7-8A8F-F85BC2E8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3D2C1-6A89-406C-A777-A4735A2F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30366-7D7C-45CE-AE91-C740D764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D5F4-A7E8-424D-911E-3F4089C4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B3B5-AF85-4996-A71B-4CB1D2CB720B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C07D7-A090-45CE-BAC2-132A2B65E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6508-ED3E-4F06-849F-F5B54C7AA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655C-8AFE-462E-B968-B22AB62D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3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CFD8C-D869-4DD4-BA65-318209BD4423}"/>
              </a:ext>
            </a:extLst>
          </p:cNvPr>
          <p:cNvSpPr txBox="1"/>
          <p:nvPr/>
        </p:nvSpPr>
        <p:spPr>
          <a:xfrm>
            <a:off x="3736622" y="530578"/>
            <a:ext cx="366888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4092A45-E1AD-4D81-875E-E50A0F3662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80" y="1992502"/>
            <a:ext cx="8150087" cy="395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E3A88-4B73-4110-9675-D2266350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6" y="1715911"/>
            <a:ext cx="6299200" cy="3804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788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52A1E-1678-4A47-AA2E-898ECEE19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4" y="1580444"/>
            <a:ext cx="6953957" cy="45042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881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DE3DB-9C40-444C-B765-FB109753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89" y="936978"/>
            <a:ext cx="8116711" cy="44026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478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D700F-536F-443A-B180-DFB45056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11" y="1964266"/>
            <a:ext cx="7495822" cy="375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79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E6D62-57EB-402D-A3A9-A34ED987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33688"/>
            <a:ext cx="8071556" cy="53039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64720-48BA-4CEF-8280-B02D1B815FE6}"/>
              </a:ext>
            </a:extLst>
          </p:cNvPr>
          <p:cNvSpPr txBox="1"/>
          <p:nvPr/>
        </p:nvSpPr>
        <p:spPr>
          <a:xfrm>
            <a:off x="3127022" y="316089"/>
            <a:ext cx="546382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1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D5598-5FF5-4713-B93F-AA978E9E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79" y="2223911"/>
            <a:ext cx="7428088" cy="4244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1AAE7-EC5D-4845-BBF4-52A3F98059E6}"/>
              </a:ext>
            </a:extLst>
          </p:cNvPr>
          <p:cNvSpPr txBox="1"/>
          <p:nvPr/>
        </p:nvSpPr>
        <p:spPr>
          <a:xfrm>
            <a:off x="2867377" y="654756"/>
            <a:ext cx="546382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ারথীর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DF739-928E-442C-928A-D41C164481B2}"/>
              </a:ext>
            </a:extLst>
          </p:cNvPr>
          <p:cNvSpPr txBox="1"/>
          <p:nvPr/>
        </p:nvSpPr>
        <p:spPr>
          <a:xfrm>
            <a:off x="2641600" y="541116"/>
            <a:ext cx="50235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জানি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224B6-9F42-40BF-8D02-B2709B99BFBC}"/>
              </a:ext>
            </a:extLst>
          </p:cNvPr>
          <p:cNvSpPr txBox="1"/>
          <p:nvPr/>
        </p:nvSpPr>
        <p:spPr>
          <a:xfrm>
            <a:off x="2075744" y="1945676"/>
            <a:ext cx="129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81F25-7D76-44D3-B282-35A7E0AA8BFD}"/>
              </a:ext>
            </a:extLst>
          </p:cNvPr>
          <p:cNvSpPr txBox="1"/>
          <p:nvPr/>
        </p:nvSpPr>
        <p:spPr>
          <a:xfrm>
            <a:off x="7399866" y="1945676"/>
            <a:ext cx="129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F8DD2-9916-4C78-BC48-B1C74F550F26}"/>
              </a:ext>
            </a:extLst>
          </p:cNvPr>
          <p:cNvSpPr txBox="1"/>
          <p:nvPr/>
        </p:nvSpPr>
        <p:spPr>
          <a:xfrm>
            <a:off x="1835855" y="2880634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1D357-7145-46B4-8665-D470EFF36517}"/>
              </a:ext>
            </a:extLst>
          </p:cNvPr>
          <p:cNvSpPr txBox="1"/>
          <p:nvPr/>
        </p:nvSpPr>
        <p:spPr>
          <a:xfrm>
            <a:off x="1835855" y="3540893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1BBAB-9DB6-4223-A87E-9FEA74F4BE0B}"/>
              </a:ext>
            </a:extLst>
          </p:cNvPr>
          <p:cNvSpPr txBox="1"/>
          <p:nvPr/>
        </p:nvSpPr>
        <p:spPr>
          <a:xfrm>
            <a:off x="1841498" y="4201152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168F7-66C5-4BB0-A76F-721813F1DCC3}"/>
              </a:ext>
            </a:extLst>
          </p:cNvPr>
          <p:cNvSpPr txBox="1"/>
          <p:nvPr/>
        </p:nvSpPr>
        <p:spPr>
          <a:xfrm>
            <a:off x="1835855" y="4929467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76729-D453-4659-A7E1-2388D575E494}"/>
              </a:ext>
            </a:extLst>
          </p:cNvPr>
          <p:cNvSpPr txBox="1"/>
          <p:nvPr/>
        </p:nvSpPr>
        <p:spPr>
          <a:xfrm>
            <a:off x="1835855" y="5657782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5629A-7A28-49B4-BFE9-B99A0173A758}"/>
              </a:ext>
            </a:extLst>
          </p:cNvPr>
          <p:cNvSpPr txBox="1"/>
          <p:nvPr/>
        </p:nvSpPr>
        <p:spPr>
          <a:xfrm>
            <a:off x="6510866" y="2806273"/>
            <a:ext cx="3705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-এক  ধরনের  ফুল।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11F3E-6AFB-4E08-B5CD-F970546C8694}"/>
              </a:ext>
            </a:extLst>
          </p:cNvPr>
          <p:cNvSpPr txBox="1"/>
          <p:nvPr/>
        </p:nvSpPr>
        <p:spPr>
          <a:xfrm>
            <a:off x="6510866" y="3491736"/>
            <a:ext cx="125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-সময়।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E005D-E280-404B-9474-BBA94EE64776}"/>
              </a:ext>
            </a:extLst>
          </p:cNvPr>
          <p:cNvSpPr txBox="1"/>
          <p:nvPr/>
        </p:nvSpPr>
        <p:spPr>
          <a:xfrm>
            <a:off x="6571544" y="4166850"/>
            <a:ext cx="236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-অবহেলা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850F3-E52D-48BE-A456-341FC13D4AB0}"/>
              </a:ext>
            </a:extLst>
          </p:cNvPr>
          <p:cNvSpPr txBox="1"/>
          <p:nvPr/>
        </p:nvSpPr>
        <p:spPr>
          <a:xfrm>
            <a:off x="6496749" y="4878175"/>
            <a:ext cx="467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-চাষি, যিনি  চাষ  করেন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E4536-AFD0-4BC3-81EF-72C855F49469}"/>
              </a:ext>
            </a:extLst>
          </p:cNvPr>
          <p:cNvSpPr txBox="1"/>
          <p:nvPr/>
        </p:nvSpPr>
        <p:spPr>
          <a:xfrm>
            <a:off x="6567308" y="5611407"/>
            <a:ext cx="165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-জন্মায়।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7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8021B-6038-4914-8085-F46DF4AAF69A}"/>
              </a:ext>
            </a:extLst>
          </p:cNvPr>
          <p:cNvSpPr txBox="1"/>
          <p:nvPr/>
        </p:nvSpPr>
        <p:spPr>
          <a:xfrm>
            <a:off x="3070577" y="395111"/>
            <a:ext cx="4605867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590BB-D78A-4183-B595-5AC4F5EB5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9" y="1941689"/>
            <a:ext cx="8726311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8C6F0-C27E-4853-9D7E-62FAFAE23E01}"/>
              </a:ext>
            </a:extLst>
          </p:cNvPr>
          <p:cNvSpPr txBox="1"/>
          <p:nvPr/>
        </p:nvSpPr>
        <p:spPr>
          <a:xfrm>
            <a:off x="1897099" y="921271"/>
            <a:ext cx="4794785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1B38D-78EF-40E8-8A10-181B0D9F5FF2}"/>
              </a:ext>
            </a:extLst>
          </p:cNvPr>
          <p:cNvSpPr txBox="1"/>
          <p:nvPr/>
        </p:nvSpPr>
        <p:spPr>
          <a:xfrm>
            <a:off x="1627022" y="3628405"/>
            <a:ext cx="5597073" cy="230832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হীরেন্দ্র কুমার দাশ 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চান্দপুর সরকারি প্রাথমিক বিদ্যালয়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বড়লেখা ,মৌলভীবাজার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A5766-30CF-4D2E-B420-7CC7B085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45" y="418569"/>
            <a:ext cx="3423021" cy="5518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38A5BC4-3F30-4320-822C-AC1949DF0CC2}"/>
              </a:ext>
            </a:extLst>
          </p:cNvPr>
          <p:cNvSpPr/>
          <p:nvPr/>
        </p:nvSpPr>
        <p:spPr>
          <a:xfrm>
            <a:off x="3640405" y="2029267"/>
            <a:ext cx="948791" cy="779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5F408-4FD1-45AD-90D7-CDA3B8E8D36C}"/>
              </a:ext>
            </a:extLst>
          </p:cNvPr>
          <p:cNvSpPr txBox="1"/>
          <p:nvPr/>
        </p:nvSpPr>
        <p:spPr>
          <a:xfrm>
            <a:off x="3659182" y="896119"/>
            <a:ext cx="3683826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6F0A0-60F6-48F9-9C97-4AC186347958}"/>
              </a:ext>
            </a:extLst>
          </p:cNvPr>
          <p:cNvSpPr txBox="1"/>
          <p:nvPr/>
        </p:nvSpPr>
        <p:spPr>
          <a:xfrm>
            <a:off x="2285724" y="3167761"/>
            <a:ext cx="7785407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শ্রেণি-দ্বিতীয়।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পাঠ-আমাদের দেশ।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াংশ-আমাদের দেশ-----মেঘের ছায়ায়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 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471375-9655-40B4-8B97-3E1ADA14D29F}"/>
              </a:ext>
            </a:extLst>
          </p:cNvPr>
          <p:cNvSpPr/>
          <p:nvPr/>
        </p:nvSpPr>
        <p:spPr>
          <a:xfrm>
            <a:off x="5026699" y="1911782"/>
            <a:ext cx="948791" cy="779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535CB-87A0-4A85-8D5B-E331DF60B854}"/>
              </a:ext>
            </a:extLst>
          </p:cNvPr>
          <p:cNvSpPr txBox="1"/>
          <p:nvPr/>
        </p:nvSpPr>
        <p:spPr>
          <a:xfrm>
            <a:off x="4041422" y="890223"/>
            <a:ext cx="333022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 ফল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9755B-EBD9-49B4-8343-67CB22DD73D9}"/>
              </a:ext>
            </a:extLst>
          </p:cNvPr>
          <p:cNvSpPr txBox="1"/>
          <p:nvPr/>
        </p:nvSpPr>
        <p:spPr>
          <a:xfrm>
            <a:off x="1941689" y="3616432"/>
            <a:ext cx="8794044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 শুনে বুঝতে পারবে ।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২.২.২। কবিতার বিষয়ে প্রশ্নের উত্তর বলতে পারবে ।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ছড়া ও কবিতা পড়তে পারবে ।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্যপু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স্তকের কবিতা লিখতে পারবে 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A099BDF-E081-4683-AD49-F386CBC2052A}"/>
              </a:ext>
            </a:extLst>
          </p:cNvPr>
          <p:cNvSpPr/>
          <p:nvPr/>
        </p:nvSpPr>
        <p:spPr>
          <a:xfrm>
            <a:off x="5147209" y="1813553"/>
            <a:ext cx="948791" cy="779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BC493-ECA1-42E8-B4BF-A3D2C5A2D590}"/>
              </a:ext>
            </a:extLst>
          </p:cNvPr>
          <p:cNvSpPr txBox="1"/>
          <p:nvPr/>
        </p:nvSpPr>
        <p:spPr>
          <a:xfrm>
            <a:off x="2037644" y="1377078"/>
            <a:ext cx="716279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5BDE-992C-4D30-A740-32ECF9E21EF7}"/>
              </a:ext>
            </a:extLst>
          </p:cNvPr>
          <p:cNvSpPr txBox="1"/>
          <p:nvPr/>
        </p:nvSpPr>
        <p:spPr>
          <a:xfrm>
            <a:off x="2037644" y="3781778"/>
            <a:ext cx="7049912" cy="175432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আ. ন. ম বজলুর রশীদ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D4AC21-4CDB-4FAE-83EC-B7471223102F}"/>
              </a:ext>
            </a:extLst>
          </p:cNvPr>
          <p:cNvSpPr/>
          <p:nvPr/>
        </p:nvSpPr>
        <p:spPr>
          <a:xfrm>
            <a:off x="4887564" y="2300408"/>
            <a:ext cx="948791" cy="779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2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36EEB-5376-442C-808C-1A8CBCB83C2A}"/>
              </a:ext>
            </a:extLst>
          </p:cNvPr>
          <p:cNvSpPr txBox="1"/>
          <p:nvPr/>
        </p:nvSpPr>
        <p:spPr>
          <a:xfrm>
            <a:off x="2077157" y="2644170"/>
            <a:ext cx="786835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9390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F9CAB-90E0-4EA1-BFAA-5AB10598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5" y="1899355"/>
            <a:ext cx="6220176" cy="4323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897D0-60A1-4CD9-A989-B9FFBA089008}"/>
              </a:ext>
            </a:extLst>
          </p:cNvPr>
          <p:cNvSpPr txBox="1"/>
          <p:nvPr/>
        </p:nvSpPr>
        <p:spPr>
          <a:xfrm>
            <a:off x="2314225" y="250279"/>
            <a:ext cx="65024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বণনা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7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3D8363-6417-4187-A147-5A2C6A6C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79" y="1388533"/>
            <a:ext cx="7574844" cy="43349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1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F73A7-BC9E-447A-BE0F-42C971C4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63" y="1651000"/>
            <a:ext cx="6748337" cy="35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199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161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2021-06-23T09:52:48Z</dcterms:created>
  <dcterms:modified xsi:type="dcterms:W3CDTF">2021-06-24T15:39:35Z</dcterms:modified>
</cp:coreProperties>
</file>