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6" r:id="rId7"/>
    <p:sldId id="267" r:id="rId8"/>
    <p:sldId id="265" r:id="rId9"/>
    <p:sldId id="269" r:id="rId10"/>
    <p:sldId id="270" r:id="rId11"/>
    <p:sldId id="268" r:id="rId12"/>
    <p:sldId id="273" r:id="rId13"/>
    <p:sldId id="274" r:id="rId14"/>
    <p:sldId id="272" r:id="rId15"/>
    <p:sldId id="271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0C1C4-1ECB-4039-A61B-3B78482CC10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01F552-4799-48B4-A397-B50303513EA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জসীম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উদদীন</a:t>
          </a:r>
          <a:endParaRPr lang="en-US" sz="2400" dirty="0">
            <a:solidFill>
              <a:schemeClr val="tx1"/>
            </a:solidFill>
          </a:endParaRPr>
        </a:p>
      </dgm:t>
    </dgm:pt>
    <dgm:pt modelId="{02704626-D4D7-4EF0-8B15-144A6FC55BED}" type="parTrans" cxnId="{BA790C9E-AE21-4F0A-9811-03D027CB0475}">
      <dgm:prSet/>
      <dgm:spPr/>
      <dgm:t>
        <a:bodyPr/>
        <a:lstStyle/>
        <a:p>
          <a:endParaRPr lang="en-US"/>
        </a:p>
      </dgm:t>
    </dgm:pt>
    <dgm:pt modelId="{B7103B20-03CA-4D43-8E66-62758E6A8C62}" type="sibTrans" cxnId="{BA790C9E-AE21-4F0A-9811-03D027CB0475}">
      <dgm:prSet/>
      <dgm:spPr/>
      <dgm:t>
        <a:bodyPr/>
        <a:lstStyle/>
        <a:p>
          <a:endParaRPr lang="en-US"/>
        </a:p>
      </dgm:t>
    </dgm:pt>
    <dgm:pt modelId="{072C5E0D-0850-4000-9987-D9FCAA32AA13}">
      <dgm:prSet phldrT="[Text]" phldr="1"/>
      <dgm:spPr/>
      <dgm:t>
        <a:bodyPr/>
        <a:lstStyle/>
        <a:p>
          <a:endParaRPr lang="en-US" dirty="0"/>
        </a:p>
      </dgm:t>
    </dgm:pt>
    <dgm:pt modelId="{135AB5D7-8E10-4C09-9233-C3C16D37ECAE}" type="parTrans" cxnId="{3C60A13E-F2B8-40F3-A9B5-2A3E64118ABC}">
      <dgm:prSet/>
      <dgm:spPr/>
      <dgm:t>
        <a:bodyPr/>
        <a:lstStyle/>
        <a:p>
          <a:endParaRPr lang="en-US"/>
        </a:p>
      </dgm:t>
    </dgm:pt>
    <dgm:pt modelId="{7FD31A43-DA02-4FE1-A134-922270FA8F3F}" type="sibTrans" cxnId="{3C60A13E-F2B8-40F3-A9B5-2A3E64118ABC}">
      <dgm:prSet/>
      <dgm:spPr/>
      <dgm:t>
        <a:bodyPr/>
        <a:lstStyle/>
        <a:p>
          <a:endParaRPr lang="en-US"/>
        </a:p>
      </dgm:t>
    </dgm:pt>
    <dgm:pt modelId="{037A7BA1-2261-47A4-AD1C-6079CCA0452A}">
      <dgm:prSet phldrT="[Text]" phldr="1"/>
      <dgm:spPr/>
      <dgm:t>
        <a:bodyPr/>
        <a:lstStyle/>
        <a:p>
          <a:endParaRPr lang="en-US" dirty="0"/>
        </a:p>
      </dgm:t>
    </dgm:pt>
    <dgm:pt modelId="{02D76C0E-ED37-40C5-8E4A-D4C35A7F8B23}" type="parTrans" cxnId="{1E3C7F5B-C759-4E30-8B5B-D41C299CF5F9}">
      <dgm:prSet/>
      <dgm:spPr/>
      <dgm:t>
        <a:bodyPr/>
        <a:lstStyle/>
        <a:p>
          <a:endParaRPr lang="en-US"/>
        </a:p>
      </dgm:t>
    </dgm:pt>
    <dgm:pt modelId="{C4C79EE1-563B-4A5D-A899-D6A508EF9A02}" type="sibTrans" cxnId="{1E3C7F5B-C759-4E30-8B5B-D41C299CF5F9}">
      <dgm:prSet/>
      <dgm:spPr/>
      <dgm:t>
        <a:bodyPr/>
        <a:lstStyle/>
        <a:p>
          <a:endParaRPr lang="en-US"/>
        </a:p>
      </dgm:t>
    </dgm:pt>
    <dgm:pt modelId="{96BD0A58-D5B5-41C7-9D4E-4B4CA07A19FE}">
      <dgm:prSet phldrT="[Text]" phldr="1"/>
      <dgm:spPr/>
      <dgm:t>
        <a:bodyPr/>
        <a:lstStyle/>
        <a:p>
          <a:endParaRPr lang="en-US" dirty="0"/>
        </a:p>
      </dgm:t>
    </dgm:pt>
    <dgm:pt modelId="{CE6CBC47-5D9A-4419-BEC8-F595B86B8096}" type="parTrans" cxnId="{FAEE18FB-201E-4F52-B715-1BD326257417}">
      <dgm:prSet/>
      <dgm:spPr/>
      <dgm:t>
        <a:bodyPr/>
        <a:lstStyle/>
        <a:p>
          <a:endParaRPr lang="en-US"/>
        </a:p>
      </dgm:t>
    </dgm:pt>
    <dgm:pt modelId="{EE940DAD-DC6C-4892-A222-A302F443FBB1}" type="sibTrans" cxnId="{FAEE18FB-201E-4F52-B715-1BD326257417}">
      <dgm:prSet/>
      <dgm:spPr/>
      <dgm:t>
        <a:bodyPr/>
        <a:lstStyle/>
        <a:p>
          <a:endParaRPr lang="en-US"/>
        </a:p>
      </dgm:t>
    </dgm:pt>
    <dgm:pt modelId="{83EEAEF1-C553-4B95-AFF9-507140A658DB}">
      <dgm:prSet/>
      <dgm:spPr/>
      <dgm:t>
        <a:bodyPr/>
        <a:lstStyle/>
        <a:p>
          <a:endParaRPr lang="en-US"/>
        </a:p>
      </dgm:t>
    </dgm:pt>
    <dgm:pt modelId="{F79DC11C-288F-465B-B7DA-49EEB8323FCC}" type="parTrans" cxnId="{73441C35-4032-48F1-A5DF-09673191C03A}">
      <dgm:prSet/>
      <dgm:spPr/>
      <dgm:t>
        <a:bodyPr/>
        <a:lstStyle/>
        <a:p>
          <a:endParaRPr lang="en-US"/>
        </a:p>
      </dgm:t>
    </dgm:pt>
    <dgm:pt modelId="{1A4F3731-E458-40A9-865B-5C6791224A67}" type="sibTrans" cxnId="{73441C35-4032-48F1-A5DF-09673191C03A}">
      <dgm:prSet/>
      <dgm:spPr/>
      <dgm:t>
        <a:bodyPr/>
        <a:lstStyle/>
        <a:p>
          <a:endParaRPr lang="en-US"/>
        </a:p>
      </dgm:t>
    </dgm:pt>
    <dgm:pt modelId="{2D7B9B65-7ACD-43FB-A581-363F8A0B241C}" type="pres">
      <dgm:prSet presAssocID="{3B30C1C4-1ECB-4039-A61B-3B78482CC1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65123A-7D35-46FF-BD6A-B898688B67C7}" type="pres">
      <dgm:prSet presAssocID="{4F01F552-4799-48B4-A397-B50303513EA5}" presName="centerShape" presStyleLbl="node0" presStyleIdx="0" presStyleCnt="1" custScaleX="117126" custLinFactNeighborX="1370" custLinFactNeighborY="3386"/>
      <dgm:spPr/>
      <dgm:t>
        <a:bodyPr/>
        <a:lstStyle/>
        <a:p>
          <a:endParaRPr lang="en-US"/>
        </a:p>
      </dgm:t>
    </dgm:pt>
    <dgm:pt modelId="{EC60FA62-0011-48CB-82A1-50FEB5E0633A}" type="pres">
      <dgm:prSet presAssocID="{072C5E0D-0850-4000-9987-D9FCAA32AA13}" presName="node" presStyleLbl="node1" presStyleIdx="0" presStyleCnt="4" custScaleX="220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0D008-5F32-4F10-8BF7-230BB0E2C7CE}" type="pres">
      <dgm:prSet presAssocID="{072C5E0D-0850-4000-9987-D9FCAA32AA13}" presName="dummy" presStyleCnt="0"/>
      <dgm:spPr/>
    </dgm:pt>
    <dgm:pt modelId="{4060FF98-DDF8-4683-B417-4D142F580A7C}" type="pres">
      <dgm:prSet presAssocID="{7FD31A43-DA02-4FE1-A134-922270FA8F3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F91E34F-0589-4A63-B969-FF098A7000BE}" type="pres">
      <dgm:prSet presAssocID="{037A7BA1-2261-47A4-AD1C-6079CCA0452A}" presName="node" presStyleLbl="node1" presStyleIdx="1" presStyleCnt="4" custScaleX="133042" custRadScaleRad="99543" custRadScaleInc="1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55261-06D1-4A41-9BF0-B118B7F00132}" type="pres">
      <dgm:prSet presAssocID="{037A7BA1-2261-47A4-AD1C-6079CCA0452A}" presName="dummy" presStyleCnt="0"/>
      <dgm:spPr/>
    </dgm:pt>
    <dgm:pt modelId="{CF77B67F-44FA-4295-A024-E36265A86635}" type="pres">
      <dgm:prSet presAssocID="{C4C79EE1-563B-4A5D-A899-D6A508EF9A0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518F5D8-7BFA-4CC5-ACD3-D4ABE1748441}" type="pres">
      <dgm:prSet presAssocID="{83EEAEF1-C553-4B95-AFF9-507140A658DB}" presName="node" presStyleLbl="node1" presStyleIdx="2" presStyleCnt="4" custScaleX="183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6FF0D-5583-476C-B1EE-3E74BACE44FF}" type="pres">
      <dgm:prSet presAssocID="{83EEAEF1-C553-4B95-AFF9-507140A658DB}" presName="dummy" presStyleCnt="0"/>
      <dgm:spPr/>
    </dgm:pt>
    <dgm:pt modelId="{D1501FC1-DC4D-4056-B126-6AB64F52CC18}" type="pres">
      <dgm:prSet presAssocID="{1A4F3731-E458-40A9-865B-5C6791224A6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B81031C-11C4-4316-A807-AC648C6EFC8D}" type="pres">
      <dgm:prSet presAssocID="{96BD0A58-D5B5-41C7-9D4E-4B4CA07A19FE}" presName="node" presStyleLbl="node1" presStyleIdx="3" presStyleCnt="4" custScaleX="132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3DF7B-8FAC-462C-8916-8C39EC6FA9A1}" type="pres">
      <dgm:prSet presAssocID="{96BD0A58-D5B5-41C7-9D4E-4B4CA07A19FE}" presName="dummy" presStyleCnt="0"/>
      <dgm:spPr/>
    </dgm:pt>
    <dgm:pt modelId="{A7314068-68B8-49D3-8067-DE528AFCE796}" type="pres">
      <dgm:prSet presAssocID="{EE940DAD-DC6C-4892-A222-A302F443FBB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AEE18FB-201E-4F52-B715-1BD326257417}" srcId="{4F01F552-4799-48B4-A397-B50303513EA5}" destId="{96BD0A58-D5B5-41C7-9D4E-4B4CA07A19FE}" srcOrd="3" destOrd="0" parTransId="{CE6CBC47-5D9A-4419-BEC8-F595B86B8096}" sibTransId="{EE940DAD-DC6C-4892-A222-A302F443FBB1}"/>
    <dgm:cxn modelId="{865E976F-2772-48E1-8346-DE11C24E7808}" type="presOf" srcId="{4F01F552-4799-48B4-A397-B50303513EA5}" destId="{9965123A-7D35-46FF-BD6A-B898688B67C7}" srcOrd="0" destOrd="0" presId="urn:microsoft.com/office/officeart/2005/8/layout/radial6"/>
    <dgm:cxn modelId="{6101564C-3EFA-4C14-A95C-B377ACFE20CF}" type="presOf" srcId="{1A4F3731-E458-40A9-865B-5C6791224A67}" destId="{D1501FC1-DC4D-4056-B126-6AB64F52CC18}" srcOrd="0" destOrd="0" presId="urn:microsoft.com/office/officeart/2005/8/layout/radial6"/>
    <dgm:cxn modelId="{66A3AADD-629A-4F72-8F16-55C9717DF883}" type="presOf" srcId="{3B30C1C4-1ECB-4039-A61B-3B78482CC105}" destId="{2D7B9B65-7ACD-43FB-A581-363F8A0B241C}" srcOrd="0" destOrd="0" presId="urn:microsoft.com/office/officeart/2005/8/layout/radial6"/>
    <dgm:cxn modelId="{1E3C7F5B-C759-4E30-8B5B-D41C299CF5F9}" srcId="{4F01F552-4799-48B4-A397-B50303513EA5}" destId="{037A7BA1-2261-47A4-AD1C-6079CCA0452A}" srcOrd="1" destOrd="0" parTransId="{02D76C0E-ED37-40C5-8E4A-D4C35A7F8B23}" sibTransId="{C4C79EE1-563B-4A5D-A899-D6A508EF9A02}"/>
    <dgm:cxn modelId="{80EF8058-32C2-4419-BD6B-70730488E06A}" type="presOf" srcId="{83EEAEF1-C553-4B95-AFF9-507140A658DB}" destId="{1518F5D8-7BFA-4CC5-ACD3-D4ABE1748441}" srcOrd="0" destOrd="0" presId="urn:microsoft.com/office/officeart/2005/8/layout/radial6"/>
    <dgm:cxn modelId="{3C60A13E-F2B8-40F3-A9B5-2A3E64118ABC}" srcId="{4F01F552-4799-48B4-A397-B50303513EA5}" destId="{072C5E0D-0850-4000-9987-D9FCAA32AA13}" srcOrd="0" destOrd="0" parTransId="{135AB5D7-8E10-4C09-9233-C3C16D37ECAE}" sibTransId="{7FD31A43-DA02-4FE1-A134-922270FA8F3F}"/>
    <dgm:cxn modelId="{F232119E-EEB1-413A-BD5D-A04EC44CF12D}" type="presOf" srcId="{96BD0A58-D5B5-41C7-9D4E-4B4CA07A19FE}" destId="{9B81031C-11C4-4316-A807-AC648C6EFC8D}" srcOrd="0" destOrd="0" presId="urn:microsoft.com/office/officeart/2005/8/layout/radial6"/>
    <dgm:cxn modelId="{145DD9F2-2387-4E48-AD11-CB14AB47721C}" type="presOf" srcId="{7FD31A43-DA02-4FE1-A134-922270FA8F3F}" destId="{4060FF98-DDF8-4683-B417-4D142F580A7C}" srcOrd="0" destOrd="0" presId="urn:microsoft.com/office/officeart/2005/8/layout/radial6"/>
    <dgm:cxn modelId="{BA790C9E-AE21-4F0A-9811-03D027CB0475}" srcId="{3B30C1C4-1ECB-4039-A61B-3B78482CC105}" destId="{4F01F552-4799-48B4-A397-B50303513EA5}" srcOrd="0" destOrd="0" parTransId="{02704626-D4D7-4EF0-8B15-144A6FC55BED}" sibTransId="{B7103B20-03CA-4D43-8E66-62758E6A8C62}"/>
    <dgm:cxn modelId="{EE44F314-2567-43BE-8D86-1DDD48F00720}" type="presOf" srcId="{072C5E0D-0850-4000-9987-D9FCAA32AA13}" destId="{EC60FA62-0011-48CB-82A1-50FEB5E0633A}" srcOrd="0" destOrd="0" presId="urn:microsoft.com/office/officeart/2005/8/layout/radial6"/>
    <dgm:cxn modelId="{4F49D23F-44CF-4852-B3E9-C0738FD3813B}" type="presOf" srcId="{C4C79EE1-563B-4A5D-A899-D6A508EF9A02}" destId="{CF77B67F-44FA-4295-A024-E36265A86635}" srcOrd="0" destOrd="0" presId="urn:microsoft.com/office/officeart/2005/8/layout/radial6"/>
    <dgm:cxn modelId="{D969E4D9-4E4E-415F-9BE5-038125FAD73D}" type="presOf" srcId="{EE940DAD-DC6C-4892-A222-A302F443FBB1}" destId="{A7314068-68B8-49D3-8067-DE528AFCE796}" srcOrd="0" destOrd="0" presId="urn:microsoft.com/office/officeart/2005/8/layout/radial6"/>
    <dgm:cxn modelId="{33A757B1-C289-4007-A87A-FF215D151264}" type="presOf" srcId="{037A7BA1-2261-47A4-AD1C-6079CCA0452A}" destId="{AF91E34F-0589-4A63-B969-FF098A7000BE}" srcOrd="0" destOrd="0" presId="urn:microsoft.com/office/officeart/2005/8/layout/radial6"/>
    <dgm:cxn modelId="{73441C35-4032-48F1-A5DF-09673191C03A}" srcId="{4F01F552-4799-48B4-A397-B50303513EA5}" destId="{83EEAEF1-C553-4B95-AFF9-507140A658DB}" srcOrd="2" destOrd="0" parTransId="{F79DC11C-288F-465B-B7DA-49EEB8323FCC}" sibTransId="{1A4F3731-E458-40A9-865B-5C6791224A67}"/>
    <dgm:cxn modelId="{7A2F9AE1-5C93-4422-90EC-C3262635E616}" type="presParOf" srcId="{2D7B9B65-7ACD-43FB-A581-363F8A0B241C}" destId="{9965123A-7D35-46FF-BD6A-B898688B67C7}" srcOrd="0" destOrd="0" presId="urn:microsoft.com/office/officeart/2005/8/layout/radial6"/>
    <dgm:cxn modelId="{5D41ABB8-CB08-4BF7-8B07-14F7BCB3AB65}" type="presParOf" srcId="{2D7B9B65-7ACD-43FB-A581-363F8A0B241C}" destId="{EC60FA62-0011-48CB-82A1-50FEB5E0633A}" srcOrd="1" destOrd="0" presId="urn:microsoft.com/office/officeart/2005/8/layout/radial6"/>
    <dgm:cxn modelId="{4D7F095E-C22D-48BA-84AC-3EEC9E5D3257}" type="presParOf" srcId="{2D7B9B65-7ACD-43FB-A581-363F8A0B241C}" destId="{C690D008-5F32-4F10-8BF7-230BB0E2C7CE}" srcOrd="2" destOrd="0" presId="urn:microsoft.com/office/officeart/2005/8/layout/radial6"/>
    <dgm:cxn modelId="{C2DA1A07-6182-4F25-B37A-922B8FD7E74C}" type="presParOf" srcId="{2D7B9B65-7ACD-43FB-A581-363F8A0B241C}" destId="{4060FF98-DDF8-4683-B417-4D142F580A7C}" srcOrd="3" destOrd="0" presId="urn:microsoft.com/office/officeart/2005/8/layout/radial6"/>
    <dgm:cxn modelId="{3ED688A8-865E-492F-9BBA-7DFE4CF20EE3}" type="presParOf" srcId="{2D7B9B65-7ACD-43FB-A581-363F8A0B241C}" destId="{AF91E34F-0589-4A63-B969-FF098A7000BE}" srcOrd="4" destOrd="0" presId="urn:microsoft.com/office/officeart/2005/8/layout/radial6"/>
    <dgm:cxn modelId="{72F403A3-0A20-466A-9C49-22120F51D999}" type="presParOf" srcId="{2D7B9B65-7ACD-43FB-A581-363F8A0B241C}" destId="{E9055261-06D1-4A41-9BF0-B118B7F00132}" srcOrd="5" destOrd="0" presId="urn:microsoft.com/office/officeart/2005/8/layout/radial6"/>
    <dgm:cxn modelId="{C67251A5-4131-4525-B31C-A1B35538AE12}" type="presParOf" srcId="{2D7B9B65-7ACD-43FB-A581-363F8A0B241C}" destId="{CF77B67F-44FA-4295-A024-E36265A86635}" srcOrd="6" destOrd="0" presId="urn:microsoft.com/office/officeart/2005/8/layout/radial6"/>
    <dgm:cxn modelId="{57C551B9-03B1-4ACA-9DEE-952F63A15834}" type="presParOf" srcId="{2D7B9B65-7ACD-43FB-A581-363F8A0B241C}" destId="{1518F5D8-7BFA-4CC5-ACD3-D4ABE1748441}" srcOrd="7" destOrd="0" presId="urn:microsoft.com/office/officeart/2005/8/layout/radial6"/>
    <dgm:cxn modelId="{9D945353-F2B3-40A0-85EC-1AC16C2BEE08}" type="presParOf" srcId="{2D7B9B65-7ACD-43FB-A581-363F8A0B241C}" destId="{5456FF0D-5583-476C-B1EE-3E74BACE44FF}" srcOrd="8" destOrd="0" presId="urn:microsoft.com/office/officeart/2005/8/layout/radial6"/>
    <dgm:cxn modelId="{A0AF335B-7C25-4AED-AD29-71963FF1DC5D}" type="presParOf" srcId="{2D7B9B65-7ACD-43FB-A581-363F8A0B241C}" destId="{D1501FC1-DC4D-4056-B126-6AB64F52CC18}" srcOrd="9" destOrd="0" presId="urn:microsoft.com/office/officeart/2005/8/layout/radial6"/>
    <dgm:cxn modelId="{03E216CF-6E96-4204-8E92-8420B39E5098}" type="presParOf" srcId="{2D7B9B65-7ACD-43FB-A581-363F8A0B241C}" destId="{9B81031C-11C4-4316-A807-AC648C6EFC8D}" srcOrd="10" destOrd="0" presId="urn:microsoft.com/office/officeart/2005/8/layout/radial6"/>
    <dgm:cxn modelId="{2C4BF32B-A488-4CBB-BD05-28D8E9565255}" type="presParOf" srcId="{2D7B9B65-7ACD-43FB-A581-363F8A0B241C}" destId="{4D03DF7B-8FAC-462C-8916-8C39EC6FA9A1}" srcOrd="11" destOrd="0" presId="urn:microsoft.com/office/officeart/2005/8/layout/radial6"/>
    <dgm:cxn modelId="{E91F7843-1BE2-4B78-9837-E499B478660D}" type="presParOf" srcId="{2D7B9B65-7ACD-43FB-A581-363F8A0B241C}" destId="{A7314068-68B8-49D3-8067-DE528AFCE796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Flowchart: Process 3"/>
            <p:cNvSpPr/>
            <p:nvPr/>
          </p:nvSpPr>
          <p:spPr>
            <a:xfrm>
              <a:off x="0" y="0"/>
              <a:ext cx="9144000" cy="6858000"/>
            </a:xfrm>
            <a:prstGeom prst="flowChartProcess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0" y="1"/>
              <a:ext cx="8991600" cy="6770131"/>
              <a:chOff x="0" y="1"/>
              <a:chExt cx="8991600" cy="677013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28600" y="6400800"/>
                <a:ext cx="876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সুজিত</a:t>
                </a:r>
                <a:r>
                  <a:rPr lang="en-US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দেব</a:t>
                </a:r>
                <a:r>
                  <a:rPr lang="en-US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US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জেলা</a:t>
                </a:r>
                <a:r>
                  <a:rPr lang="en-US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অ্যাম্বাসেডর</a:t>
                </a:r>
                <a:r>
                  <a:rPr lang="en-US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নবীগঞ্জ</a:t>
                </a:r>
                <a:r>
                  <a:rPr lang="en-US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হবিগঞ্জ</a:t>
                </a:r>
                <a:r>
                  <a:rPr lang="en-US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" name="Picture 4" descr="untitled-1_25.png"/>
              <p:cNvPicPr>
                <a:picLocks noChangeAspect="1"/>
              </p:cNvPicPr>
              <p:nvPr/>
            </p:nvPicPr>
            <p:blipFill>
              <a:blip r:embed="rId2"/>
              <a:srcRect r="769" b="13077"/>
              <a:stretch>
                <a:fillRect/>
              </a:stretch>
            </p:blipFill>
            <p:spPr>
              <a:xfrm>
                <a:off x="0" y="1"/>
                <a:ext cx="1219200" cy="685800"/>
              </a:xfrm>
              <a:prstGeom prst="rect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</p:pic>
        </p:grpSp>
        <p:pic>
          <p:nvPicPr>
            <p:cNvPr id="6" name="Picture 5" descr="imag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000" y="0"/>
              <a:ext cx="1143000" cy="609600"/>
            </a:xfrm>
            <a:prstGeom prst="rect">
              <a:avLst/>
            </a:prstGeom>
          </p:spPr>
        </p:pic>
        <p:pic>
          <p:nvPicPr>
            <p:cNvPr id="8" name="Picture 7" descr="2cd43b_92591fbfe1d5454792a76a70952d6e3e_mv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2590800"/>
              <a:ext cx="8686800" cy="3780582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752600" y="0"/>
              <a:ext cx="5562600" cy="3276600"/>
              <a:chOff x="1752600" y="0"/>
              <a:chExt cx="5562600" cy="3276600"/>
            </a:xfrm>
          </p:grpSpPr>
          <p:pic>
            <p:nvPicPr>
              <p:cNvPr id="9" name="Picture 8" descr="unname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2600" y="0"/>
                <a:ext cx="5562600" cy="3276600"/>
              </a:xfrm>
              <a:prstGeom prst="rect">
                <a:avLst/>
              </a:prstGeom>
            </p:spPr>
          </p:pic>
          <p:pic>
            <p:nvPicPr>
              <p:cNvPr id="10" name="Picture 9" descr="images (13)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1200" y="152400"/>
                <a:ext cx="5105400" cy="2362200"/>
              </a:xfrm>
              <a:prstGeom prst="rect">
                <a:avLst/>
              </a:prstGeom>
            </p:spPr>
          </p:pic>
          <p:pic>
            <p:nvPicPr>
              <p:cNvPr id="11" name="Picture 10" descr="football_PNG52756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943600" y="1295400"/>
                <a:ext cx="1295400" cy="1219200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1981200" y="1981200"/>
            <a:ext cx="51816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unnamed.png"/>
          <p:cNvPicPr>
            <a:picLocks noChangeAspect="1"/>
          </p:cNvPicPr>
          <p:nvPr/>
        </p:nvPicPr>
        <p:blipFill>
          <a:blip r:embed="rId8"/>
          <a:srcRect r="50000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  <p:pic>
        <p:nvPicPr>
          <p:cNvPr id="19" name="Picture 18" descr="unnamed.png"/>
          <p:cNvPicPr>
            <a:picLocks noChangeAspect="1"/>
          </p:cNvPicPr>
          <p:nvPr/>
        </p:nvPicPr>
        <p:blipFill>
          <a:blip r:embed="rId8"/>
          <a:srcRect l="50000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2286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আর্দশ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295400"/>
            <a:ext cx="6858000" cy="4953000"/>
            <a:chOff x="0" y="1295400"/>
            <a:chExt cx="6858000" cy="4953000"/>
          </a:xfrm>
        </p:grpSpPr>
        <p:pic>
          <p:nvPicPr>
            <p:cNvPr id="8" name="Picture 7" descr="Screenshot_10.png"/>
            <p:cNvPicPr>
              <a:picLocks noChangeAspect="1"/>
            </p:cNvPicPr>
            <p:nvPr/>
          </p:nvPicPr>
          <p:blipFill>
            <a:blip r:embed="rId4"/>
            <a:srcRect l="35967" r="5562" b="62668"/>
            <a:stretch>
              <a:fillRect/>
            </a:stretch>
          </p:blipFill>
          <p:spPr>
            <a:xfrm>
              <a:off x="1981200" y="1295400"/>
              <a:ext cx="4876800" cy="4953000"/>
            </a:xfrm>
            <a:prstGeom prst="rect">
              <a:avLst/>
            </a:prstGeom>
          </p:spPr>
        </p:pic>
        <p:pic>
          <p:nvPicPr>
            <p:cNvPr id="9" name="Picture 8" descr="Screenshot_10.png"/>
            <p:cNvPicPr>
              <a:picLocks noChangeAspect="1"/>
            </p:cNvPicPr>
            <p:nvPr/>
          </p:nvPicPr>
          <p:blipFill>
            <a:blip r:embed="rId4"/>
            <a:srcRect r="61694" b="4757"/>
            <a:stretch>
              <a:fillRect/>
            </a:stretch>
          </p:blipFill>
          <p:spPr>
            <a:xfrm>
              <a:off x="0" y="1295400"/>
              <a:ext cx="1981200" cy="4953000"/>
            </a:xfrm>
            <a:prstGeom prst="rect">
              <a:avLst/>
            </a:prstGeom>
          </p:spPr>
        </p:pic>
      </p:grpSp>
      <p:pic>
        <p:nvPicPr>
          <p:cNvPr id="11" name="Picture 10" descr="ব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470" y="2362200"/>
            <a:ext cx="223053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590800"/>
            <a:ext cx="8305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ইমদাদ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খেলোয়াড়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আঘাতের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10423kalerkantho.com-07-04-17-19_ (1).jpg"/>
          <p:cNvPicPr>
            <a:picLocks noChangeAspect="1"/>
          </p:cNvPicPr>
          <p:nvPr/>
        </p:nvPicPr>
        <p:blipFill>
          <a:blip r:embed="rId4"/>
          <a:srcRect l="35333" r="31333" b="2000"/>
          <a:stretch>
            <a:fillRect/>
          </a:stretch>
        </p:blipFill>
        <p:spPr>
          <a:xfrm>
            <a:off x="1752600" y="152400"/>
            <a:ext cx="5486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shot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733800"/>
            <a:ext cx="6049220" cy="2657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867400"/>
            <a:ext cx="8534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সন্ধ্যাবেলায়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তাহারে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বাঁধি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মালিশ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মাখিছে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গিঁটে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গিঁটে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বিছানাতে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0"/>
            <a:ext cx="3581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pic>
        <p:nvPicPr>
          <p:cNvPr id="7" name="Picture 6" descr="Screenshot_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0"/>
            <a:ext cx="6477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2895600"/>
            <a:ext cx="85344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মেসের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চাকর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লবেজান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সেঁক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ভাঙা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হাড়ে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ছটফট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কেঁদে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কেঁদে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ছাড়ে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06a7ad1b476db3962af64f172892daf1.png_wh86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962400"/>
            <a:ext cx="7391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3400" y="5791200"/>
            <a:ext cx="8382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ছ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পঙ্গু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ফুটবল-টিমে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কভু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পাব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152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1269694"/>
            <a:ext cx="6172199" cy="5131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838200"/>
            <a:ext cx="8077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কবিতাংশটুকু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1220335-copy.jpg"/>
          <p:cNvPicPr>
            <a:picLocks noChangeAspect="1"/>
          </p:cNvPicPr>
          <p:nvPr/>
        </p:nvPicPr>
        <p:blipFill>
          <a:blip r:embed="rId5"/>
          <a:srcRect b="7290"/>
          <a:stretch>
            <a:fillRect/>
          </a:stretch>
        </p:blipFill>
        <p:spPr>
          <a:xfrm>
            <a:off x="6400800" y="2667000"/>
            <a:ext cx="25908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152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667000"/>
            <a:ext cx="2743200" cy="25431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1" y="1371600"/>
            <a:ext cx="5943599" cy="5342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838200" y="838200"/>
            <a:ext cx="7696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86000"/>
            <a:ext cx="1676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581400"/>
            <a:ext cx="1600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সন্ধ্যা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724400"/>
            <a:ext cx="1676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পঙ্গু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1447800"/>
            <a:ext cx="5943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14800" y="2362200"/>
            <a:ext cx="1359408" cy="457200"/>
          </a:xfrm>
          <a:prstGeom prst="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91000" y="3733800"/>
            <a:ext cx="1359408" cy="457200"/>
          </a:xfrm>
          <a:prstGeom prst="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191000" y="4876800"/>
            <a:ext cx="1359408" cy="457200"/>
          </a:xfrm>
          <a:prstGeom prst="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43600" y="2209800"/>
            <a:ext cx="2438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ক+ষ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581400"/>
            <a:ext cx="2438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ন+ধ+য-ফলা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4800600"/>
            <a:ext cx="2438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ঙ+গ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+উ-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2286000"/>
            <a:ext cx="1143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3581400"/>
            <a:ext cx="1143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ন্ধ্য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4724400"/>
            <a:ext cx="1143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ঙ্গু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762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152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shot_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752600"/>
            <a:ext cx="73914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152400"/>
            <a:ext cx="38100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-1017-15146112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1"/>
            <a:ext cx="29718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7200" y="1143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কবিতাংটুকু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905000"/>
            <a:ext cx="5410200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228600"/>
            <a:ext cx="3657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066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905000"/>
            <a:ext cx="152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পটি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1905000"/>
            <a:ext cx="152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মালিশ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905000"/>
            <a:ext cx="152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124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ক.ইমদাদ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আঘাতের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-----------------------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114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খ.সন্ধ্যাবেলায়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------------------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105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গ.ইমদাদ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বিছানাতে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-----------------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মাখিছে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075 0.141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25833 0.2752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00833 0.430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228600"/>
            <a:ext cx="3886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8bDd4nO5oz7PIp56sEisanE1dz5EpseJZc4VbJK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419600"/>
            <a:ext cx="3276600" cy="1974144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34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752600"/>
            <a:ext cx="152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743200"/>
            <a:ext cx="152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পঙ্গু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733800"/>
            <a:ext cx="152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সন্ধ্যা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228600"/>
            <a:ext cx="388620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bound35164052237210634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447800"/>
            <a:ext cx="2590801" cy="2447518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41910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28406" y="2820194"/>
            <a:ext cx="306388" cy="2722096"/>
            <a:chOff x="5028406" y="2820194"/>
            <a:chExt cx="306388" cy="2722096"/>
          </a:xfrm>
        </p:grpSpPr>
        <p:cxnSp>
          <p:nvCxnSpPr>
            <p:cNvPr id="11" name="Straight Connector 10"/>
            <p:cNvCxnSpPr>
              <a:endCxn id="9" idx="3"/>
            </p:cNvCxnSpPr>
            <p:nvPr/>
          </p:nvCxnSpPr>
          <p:spPr>
            <a:xfrm rot="5400000">
              <a:off x="3858652" y="3989948"/>
              <a:ext cx="2341096" cy="158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049152" y="4256648"/>
              <a:ext cx="2264896" cy="158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315852" y="4523348"/>
              <a:ext cx="2036296" cy="158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0" name="Picture 19" descr="Screenshot_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295400"/>
            <a:ext cx="2438400" cy="2590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15000" y="44958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152400"/>
            <a:ext cx="3962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84395_1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429000"/>
            <a:ext cx="4495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" y="1524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কবিতাংটুকু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pic>
        <p:nvPicPr>
          <p:cNvPr id="7" name="Picture 6" descr="download (3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447800"/>
            <a:ext cx="58674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43000" y="685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3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52400"/>
            <a:ext cx="5562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19800" y="1066800"/>
            <a:ext cx="2971800" cy="1752600"/>
            <a:chOff x="6019800" y="1066800"/>
            <a:chExt cx="2971800" cy="1752600"/>
          </a:xfrm>
        </p:grpSpPr>
        <p:sp>
          <p:nvSpPr>
            <p:cNvPr id="8" name="Oval Callout 7"/>
            <p:cNvSpPr/>
            <p:nvPr/>
          </p:nvSpPr>
          <p:spPr>
            <a:xfrm>
              <a:off x="6019800" y="1066800"/>
              <a:ext cx="2971800" cy="1752600"/>
            </a:xfrm>
            <a:prstGeom prst="wedgeEllipseCallout">
              <a:avLst>
                <a:gd name="adj1" fmla="val -75007"/>
                <a:gd name="adj2" fmla="val 7877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4600" y="16002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ভিডিওটি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দেখতে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লিংকে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করুণ</a:t>
              </a:r>
              <a:endPara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19400" y="2819400"/>
          <a:ext cx="2209800" cy="1828800"/>
        </p:xfrm>
        <a:graphic>
          <a:graphicData uri="http://schemas.openxmlformats.org/presentationml/2006/ole">
            <p:oleObj spid="_x0000_s1026" name="Packager Shell Object" showAsIcon="1" r:id="rId5" imgW="914400" imgH="77148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10423kalerkantho.com-07-04-17-19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114800"/>
            <a:ext cx="3238500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18-1445168279-kidfootballplayercartoonimagea-543aecd4eb8a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038600"/>
            <a:ext cx="3124200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2" name="Group 11"/>
          <p:cNvGrpSpPr/>
          <p:nvPr/>
        </p:nvGrpSpPr>
        <p:grpSpPr>
          <a:xfrm>
            <a:off x="304800" y="990600"/>
            <a:ext cx="8610600" cy="2985433"/>
            <a:chOff x="304800" y="990600"/>
            <a:chExt cx="8610600" cy="2985433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990600"/>
              <a:ext cx="8610600" cy="298543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ফুটবল</a:t>
              </a:r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খেলোয়াড়</a:t>
              </a:r>
              <a:endPara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জসীম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উদদীন</a:t>
              </a:r>
              <a:endPara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পাঠ-১</a:t>
              </a: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পাঠ্যাংশ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মেসে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---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- ২২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 descr="joshim_uddin-2020-09-25-18-01-4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4600" y="1447800"/>
              <a:ext cx="2573867" cy="14478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228600"/>
            <a:ext cx="3657600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95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8288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endParaRPr lang="en-US" sz="2800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2.1.2ছড়া ও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অনুধাবন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971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endParaRPr lang="en-US" sz="2800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2.1.1প্রমিত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পড়া</a:t>
            </a:r>
            <a:endParaRPr lang="en-US" sz="2800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2.1.2পাঠ্য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257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endParaRPr lang="en-US" sz="2800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1.5.1পাঠে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85800"/>
            <a:ext cx="9144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981200"/>
          <a:ext cx="8763000" cy="474345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47800"/>
                <a:gridCol w="2057400"/>
                <a:gridCol w="2057400"/>
                <a:gridCol w="32004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</a:rPr>
                        <a:t>শব্দ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</a:rPr>
                        <a:t>ছবি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শব্দের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অর্থ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বাক্য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তৈরি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287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3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2895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03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মালিশ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48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পট্টি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06a7ad1b476db3962af64f172892daf1.png_wh86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819400"/>
            <a:ext cx="20574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Screenshot_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3962400"/>
            <a:ext cx="19812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cc798f1fda6ad8851fa53c92f199f63c-2101111211-21011118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5410200"/>
            <a:ext cx="19812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733800" y="2895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আঘাতের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4038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মলম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5486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টুকরা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2971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ইমদাদ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আঘাতের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4114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ইমদাদ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সন্ধ্যাবেলায়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মালিশ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5486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ইমদাদ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সন্ধ্যাবেলায়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পট্টি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685800"/>
            <a:ext cx="8915400" cy="5638800"/>
            <a:chOff x="0" y="685800"/>
            <a:chExt cx="8915400" cy="5638800"/>
          </a:xfrm>
        </p:grpSpPr>
        <p:pic>
          <p:nvPicPr>
            <p:cNvPr id="7" name="Picture 6" descr="Screenshot_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85800"/>
              <a:ext cx="4876799" cy="2857899"/>
            </a:xfrm>
            <a:prstGeom prst="rect">
              <a:avLst/>
            </a:prstGeom>
          </p:spPr>
        </p:pic>
        <p:pic>
          <p:nvPicPr>
            <p:cNvPr id="8" name="Picture 7" descr="06a7ad1b476db3962af64f172892daf1.png_wh86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4200" y="3581400"/>
              <a:ext cx="2590800" cy="2743200"/>
            </a:xfrm>
            <a:prstGeom prst="rect">
              <a:avLst/>
            </a:prstGeom>
          </p:spPr>
        </p:pic>
        <p:pic>
          <p:nvPicPr>
            <p:cNvPr id="9" name="Picture 8" descr="010423kalerkantho.com-07-04-17-19_.jpg"/>
            <p:cNvPicPr>
              <a:picLocks noChangeAspect="1"/>
            </p:cNvPicPr>
            <p:nvPr/>
          </p:nvPicPr>
          <p:blipFill>
            <a:blip r:embed="rId6"/>
            <a:srcRect l="29333" r="28000"/>
            <a:stretch>
              <a:fillRect/>
            </a:stretch>
          </p:blipFill>
          <p:spPr>
            <a:xfrm>
              <a:off x="0" y="3581400"/>
              <a:ext cx="3124200" cy="2743200"/>
            </a:xfrm>
            <a:prstGeom prst="rect">
              <a:avLst/>
            </a:prstGeom>
          </p:spPr>
        </p:pic>
        <p:pic>
          <p:nvPicPr>
            <p:cNvPr id="10" name="Picture 9" descr="download (12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5000" y="3581400"/>
              <a:ext cx="3200400" cy="2743200"/>
            </a:xfrm>
            <a:prstGeom prst="rect">
              <a:avLst/>
            </a:prstGeom>
          </p:spPr>
        </p:pic>
        <p:pic>
          <p:nvPicPr>
            <p:cNvPr id="11" name="Picture 10" descr="Screenshot_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53000" y="685800"/>
              <a:ext cx="3962400" cy="28194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600200" y="0"/>
            <a:ext cx="6019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3124200"/>
            <a:ext cx="487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5638800"/>
            <a:ext cx="4267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1303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" y="1219200"/>
            <a:ext cx="7772400" cy="5029200"/>
            <a:chOff x="685800" y="1219200"/>
            <a:chExt cx="7772400" cy="50292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685800" y="1219200"/>
            <a:ext cx="7772400" cy="5029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3733800" y="1447800"/>
              <a:ext cx="1676400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স্হান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তারিখ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7400" y="3581400"/>
              <a:ext cx="11430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পল্লিকবি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3800" y="5410200"/>
              <a:ext cx="16002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কবিতা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গদ্য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3429000"/>
              <a:ext cx="9906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মৃত্যু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48400" y="1295400"/>
            <a:ext cx="2895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তাম্বুলখানা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1903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1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5029200"/>
            <a:ext cx="3429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নকশী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সোজন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বাদিয়ার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ছোটদের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হাসু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পয়সার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362200"/>
            <a:ext cx="3429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1976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13 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0" y="1"/>
            <a:ext cx="8991600" cy="6770131"/>
            <a:chOff x="0" y="1"/>
            <a:chExt cx="8991600" cy="677013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6400800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সুজিত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1_25.png"/>
            <p:cNvPicPr>
              <a:picLocks noChangeAspect="1"/>
            </p:cNvPicPr>
            <p:nvPr/>
          </p:nvPicPr>
          <p:blipFill>
            <a:blip r:embed="rId2"/>
            <a:srcRect r="769" b="13077"/>
            <a:stretch>
              <a:fillRect/>
            </a:stretch>
          </p:blipFill>
          <p:spPr>
            <a:xfrm>
              <a:off x="0" y="1"/>
              <a:ext cx="1219200" cy="685800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304800"/>
            <a:ext cx="5638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10423kalerkantho.com-07-04-17-19_ (1).jpg"/>
          <p:cNvPicPr>
            <a:picLocks noChangeAspect="1"/>
          </p:cNvPicPr>
          <p:nvPr/>
        </p:nvPicPr>
        <p:blipFill>
          <a:blip r:embed="rId4"/>
          <a:srcRect l="38000" r="35333"/>
          <a:stretch>
            <a:fillRect/>
          </a:stretch>
        </p:blipFill>
        <p:spPr>
          <a:xfrm>
            <a:off x="304800" y="1828800"/>
            <a:ext cx="2057400" cy="1683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/>
          <p:cNvGrpSpPr/>
          <p:nvPr/>
        </p:nvGrpSpPr>
        <p:grpSpPr>
          <a:xfrm>
            <a:off x="2667000" y="1371600"/>
            <a:ext cx="3962400" cy="2994991"/>
            <a:chOff x="2667000" y="1371600"/>
            <a:chExt cx="3962400" cy="2994991"/>
          </a:xfrm>
        </p:grpSpPr>
        <p:pic>
          <p:nvPicPr>
            <p:cNvPr id="9" name="Picture 8" descr="download (11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0" y="1371600"/>
              <a:ext cx="3962400" cy="299499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24200" y="2286000"/>
              <a:ext cx="297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ফুটবল</a:t>
              </a:r>
              <a:r>
                <a:rPr lang="en-US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খেলোয়াড়</a:t>
              </a:r>
              <a:endPara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24400" y="5029200"/>
            <a:ext cx="3429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উদদীন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joshim_uddin-2020-09-25-18-01-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648200"/>
            <a:ext cx="32766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672</Words>
  <Application>Microsoft Office PowerPoint</Application>
  <PresentationFormat>On-screen Show (4:3)</PresentationFormat>
  <Paragraphs>122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Bipula The Great</cp:lastModifiedBy>
  <cp:revision>73</cp:revision>
  <dcterms:created xsi:type="dcterms:W3CDTF">2006-08-16T00:00:00Z</dcterms:created>
  <dcterms:modified xsi:type="dcterms:W3CDTF">2021-06-26T04:12:37Z</dcterms:modified>
</cp:coreProperties>
</file>