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65" r:id="rId4"/>
    <p:sldId id="273" r:id="rId5"/>
    <p:sldId id="271" r:id="rId6"/>
    <p:sldId id="270" r:id="rId7"/>
    <p:sldId id="269" r:id="rId8"/>
    <p:sldId id="268" r:id="rId9"/>
    <p:sldId id="267" r:id="rId10"/>
    <p:sldId id="266" r:id="rId11"/>
    <p:sldId id="264" r:id="rId12"/>
    <p:sldId id="263" r:id="rId13"/>
    <p:sldId id="262" r:id="rId14"/>
    <p:sldId id="260" r:id="rId15"/>
    <p:sldId id="261" r:id="rId16"/>
    <p:sldId id="257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8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C8F6-900C-4738-84EA-31C8A1537F97}" type="datetimeFigureOut">
              <a:rPr lang="en-US" smtClean="0"/>
              <a:t>26-Jun-21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DB3A-4E7D-4866-A8ED-5106BB5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1907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 b="18000"/>
          <a:stretch/>
        </p:blipFill>
        <p:spPr>
          <a:xfrm>
            <a:off x="10109915" y="979289"/>
            <a:ext cx="1326524" cy="96591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/>
          <p:cNvSpPr txBox="1"/>
          <p:nvPr/>
        </p:nvSpPr>
        <p:spPr>
          <a:xfrm>
            <a:off x="2483408" y="1734840"/>
            <a:ext cx="703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Welcome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   </a:t>
            </a:r>
            <a:r>
              <a:rPr lang="en-US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To English 2</a:t>
            </a:r>
            <a:r>
              <a:rPr lang="en-US" sz="3600" b="1" baseline="30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nd</a:t>
            </a:r>
            <a:r>
              <a:rPr lang="en-US" sz="3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Paper class.</a:t>
            </a:r>
            <a:endParaRPr lang="en-US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8"/>
          <a:stretch/>
        </p:blipFill>
        <p:spPr>
          <a:xfrm>
            <a:off x="3749930" y="3181390"/>
            <a:ext cx="3561072" cy="19701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08" y="1230541"/>
            <a:ext cx="732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Trees produce oxygen which we inhale and absorb carbon dioxide.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88687" y="2329666"/>
            <a:ext cx="3361385" cy="2989308"/>
            <a:chOff x="7482626" y="2690275"/>
            <a:chExt cx="1998438" cy="1400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626" y="2690275"/>
              <a:ext cx="1998438" cy="14001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3312" t="6894" r="22225" b="20093"/>
            <a:stretch/>
          </p:blipFill>
          <p:spPr>
            <a:xfrm rot="10013081">
              <a:off x="8172263" y="2898417"/>
              <a:ext cx="439293" cy="33110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00008" y="3052290"/>
            <a:ext cx="4262166" cy="2678806"/>
            <a:chOff x="3851525" y="3118203"/>
            <a:chExt cx="2253061" cy="1741877"/>
          </a:xfrm>
          <a:scene3d>
            <a:camera prst="isometricOffAxis1Left"/>
            <a:lightRig rig="threePt" dir="t"/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r="57120" b="4129"/>
            <a:stretch/>
          </p:blipFill>
          <p:spPr>
            <a:xfrm>
              <a:off x="3851525" y="3118203"/>
              <a:ext cx="1106841" cy="16984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3282" b="7299"/>
            <a:stretch/>
          </p:blipFill>
          <p:spPr>
            <a:xfrm>
              <a:off x="4898679" y="3217734"/>
              <a:ext cx="1205907" cy="164234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934882" y="2431736"/>
            <a:ext cx="5093207" cy="773621"/>
            <a:chOff x="3403789" y="2608787"/>
            <a:chExt cx="5370351" cy="773621"/>
          </a:xfrm>
        </p:grpSpPr>
        <p:sp>
          <p:nvSpPr>
            <p:cNvPr id="16" name="Curved Right Arrow 15"/>
            <p:cNvSpPr/>
            <p:nvPr/>
          </p:nvSpPr>
          <p:spPr>
            <a:xfrm rot="4929584">
              <a:off x="5702154" y="310422"/>
              <a:ext cx="773621" cy="5370351"/>
            </a:xfrm>
            <a:prstGeom prst="curvedRightArrow">
              <a:avLst>
                <a:gd name="adj1" fmla="val 25863"/>
                <a:gd name="adj2" fmla="val 46191"/>
                <a:gd name="adj3" fmla="val 320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14821" y="2673154"/>
              <a:ext cx="1094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oxygen</a:t>
              </a:r>
              <a:endParaRPr lang="en-US" sz="20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2202" y="3705968"/>
            <a:ext cx="4923140" cy="1090056"/>
            <a:chOff x="4642202" y="3705968"/>
            <a:chExt cx="4923140" cy="1090056"/>
          </a:xfrm>
        </p:grpSpPr>
        <p:sp>
          <p:nvSpPr>
            <p:cNvPr id="35" name="Curved Up Arrow 34"/>
            <p:cNvSpPr/>
            <p:nvPr/>
          </p:nvSpPr>
          <p:spPr>
            <a:xfrm rot="20714411">
              <a:off x="4642202" y="3705968"/>
              <a:ext cx="4923140" cy="989775"/>
            </a:xfrm>
            <a:prstGeom prst="curvedUpArrow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04211" y="4426692"/>
              <a:ext cx="163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Carbon dioxide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56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79" y="1217662"/>
            <a:ext cx="977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Trees keep the atmosphere cool and help rainfall.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2030033"/>
            <a:ext cx="4185633" cy="3849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4" y="2030033"/>
            <a:ext cx="6512417" cy="38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9" y="2538747"/>
            <a:ext cx="4597760" cy="325674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49" y="2538748"/>
            <a:ext cx="5151550" cy="325674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2279" y="1217662"/>
            <a:ext cx="9775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Trees among the roadside and costal areas prevent erosion of the soil  with their spreading roots.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9478" t="5369" r="14853" b="6832"/>
          <a:stretch/>
        </p:blipFill>
        <p:spPr>
          <a:xfrm>
            <a:off x="7585656" y="2421230"/>
            <a:ext cx="3193962" cy="350305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72" y="2421229"/>
            <a:ext cx="5662680" cy="350305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52279" y="1217662"/>
            <a:ext cx="7791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We should check the unwise chopping                   </a:t>
            </a:r>
          </a:p>
          <a:p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smtClean="0">
                <a:latin typeface="Constantia" panose="02030602050306030303" pitchFamily="18" charset="0"/>
              </a:rPr>
              <a:t>                      down of trees.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4839" r="15848" b="23865"/>
          <a:stretch/>
        </p:blipFill>
        <p:spPr>
          <a:xfrm>
            <a:off x="1275008" y="2553638"/>
            <a:ext cx="3206840" cy="2700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"/>
          <a:stretch/>
        </p:blipFill>
        <p:spPr>
          <a:xfrm>
            <a:off x="8165206" y="2553638"/>
            <a:ext cx="2994472" cy="2700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/>
        </p:blipFill>
        <p:spPr>
          <a:xfrm>
            <a:off x="4636394" y="2553638"/>
            <a:ext cx="3271234" cy="2700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2279" y="1217662"/>
            <a:ext cx="7791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We should plant trees  to preserve a green world for our future generation 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043" y="788905"/>
            <a:ext cx="3309873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8497"/>
              </a:avLst>
            </a:prstTxWarp>
            <a:spAutoFit/>
          </a:bodyPr>
          <a:lstStyle/>
          <a:p>
            <a:r>
              <a:rPr lang="en-US" sz="4400" b="1" dirty="0" smtClean="0">
                <a:latin typeface="Constantia" panose="02030602050306030303" pitchFamily="18" charset="0"/>
              </a:rPr>
              <a:t>Evaluation.</a:t>
            </a:r>
            <a:endParaRPr lang="en-US" sz="4400" b="1" dirty="0">
              <a:latin typeface="Constantia" panose="02030602050306030303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845498" y="1687133"/>
            <a:ext cx="8998508" cy="4108358"/>
          </a:xfrm>
          <a:custGeom>
            <a:avLst/>
            <a:gdLst>
              <a:gd name="connsiteX0" fmla="*/ 1081840 w 11088710"/>
              <a:gd name="connsiteY0" fmla="*/ 244698 h 4829577"/>
              <a:gd name="connsiteX1" fmla="*/ 341290 w 11088710"/>
              <a:gd name="connsiteY1" fmla="*/ 968076 h 4829577"/>
              <a:gd name="connsiteX2" fmla="*/ 341290 w 11088710"/>
              <a:gd name="connsiteY2" fmla="*/ 3861500 h 4829577"/>
              <a:gd name="connsiteX3" fmla="*/ 1081840 w 11088710"/>
              <a:gd name="connsiteY3" fmla="*/ 4584878 h 4829577"/>
              <a:gd name="connsiteX4" fmla="*/ 10006870 w 11088710"/>
              <a:gd name="connsiteY4" fmla="*/ 4584878 h 4829577"/>
              <a:gd name="connsiteX5" fmla="*/ 10747420 w 11088710"/>
              <a:gd name="connsiteY5" fmla="*/ 3861500 h 4829577"/>
              <a:gd name="connsiteX6" fmla="*/ 10747420 w 11088710"/>
              <a:gd name="connsiteY6" fmla="*/ 968076 h 4829577"/>
              <a:gd name="connsiteX7" fmla="*/ 10006870 w 11088710"/>
              <a:gd name="connsiteY7" fmla="*/ 244698 h 4829577"/>
              <a:gd name="connsiteX8" fmla="*/ 804946 w 11088710"/>
              <a:gd name="connsiteY8" fmla="*/ 0 h 4829577"/>
              <a:gd name="connsiteX9" fmla="*/ 10283764 w 11088710"/>
              <a:gd name="connsiteY9" fmla="*/ 0 h 4829577"/>
              <a:gd name="connsiteX10" fmla="*/ 11088710 w 11088710"/>
              <a:gd name="connsiteY10" fmla="*/ 804946 h 4829577"/>
              <a:gd name="connsiteX11" fmla="*/ 11088710 w 11088710"/>
              <a:gd name="connsiteY11" fmla="*/ 4024631 h 4829577"/>
              <a:gd name="connsiteX12" fmla="*/ 10283764 w 11088710"/>
              <a:gd name="connsiteY12" fmla="*/ 4829577 h 4829577"/>
              <a:gd name="connsiteX13" fmla="*/ 804946 w 11088710"/>
              <a:gd name="connsiteY13" fmla="*/ 4829577 h 4829577"/>
              <a:gd name="connsiteX14" fmla="*/ 0 w 11088710"/>
              <a:gd name="connsiteY14" fmla="*/ 4024631 h 4829577"/>
              <a:gd name="connsiteX15" fmla="*/ 0 w 11088710"/>
              <a:gd name="connsiteY15" fmla="*/ 804946 h 4829577"/>
              <a:gd name="connsiteX16" fmla="*/ 804946 w 11088710"/>
              <a:gd name="connsiteY16" fmla="*/ 0 h 482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88710" h="4829577">
                <a:moveTo>
                  <a:pt x="1081840" y="244698"/>
                </a:moveTo>
                <a:cubicBezTo>
                  <a:pt x="672846" y="244698"/>
                  <a:pt x="341290" y="568566"/>
                  <a:pt x="341290" y="968076"/>
                </a:cubicBezTo>
                <a:lnTo>
                  <a:pt x="341290" y="3861500"/>
                </a:lnTo>
                <a:cubicBezTo>
                  <a:pt x="341290" y="4261010"/>
                  <a:pt x="672846" y="4584878"/>
                  <a:pt x="1081840" y="4584878"/>
                </a:cubicBezTo>
                <a:lnTo>
                  <a:pt x="10006870" y="4584878"/>
                </a:lnTo>
                <a:cubicBezTo>
                  <a:pt x="10415864" y="4584878"/>
                  <a:pt x="10747420" y="4261010"/>
                  <a:pt x="10747420" y="3861500"/>
                </a:cubicBezTo>
                <a:lnTo>
                  <a:pt x="10747420" y="968076"/>
                </a:lnTo>
                <a:cubicBezTo>
                  <a:pt x="10747420" y="568566"/>
                  <a:pt x="10415864" y="244698"/>
                  <a:pt x="10006870" y="244698"/>
                </a:cubicBezTo>
                <a:close/>
                <a:moveTo>
                  <a:pt x="804946" y="0"/>
                </a:moveTo>
                <a:lnTo>
                  <a:pt x="10283764" y="0"/>
                </a:lnTo>
                <a:cubicBezTo>
                  <a:pt x="10728323" y="0"/>
                  <a:pt x="11088710" y="360387"/>
                  <a:pt x="11088710" y="804946"/>
                </a:cubicBezTo>
                <a:lnTo>
                  <a:pt x="11088710" y="4024631"/>
                </a:lnTo>
                <a:cubicBezTo>
                  <a:pt x="11088710" y="4469190"/>
                  <a:pt x="10728323" y="4829577"/>
                  <a:pt x="10283764" y="4829577"/>
                </a:cubicBezTo>
                <a:lnTo>
                  <a:pt x="804946" y="4829577"/>
                </a:lnTo>
                <a:cubicBezTo>
                  <a:pt x="360387" y="4829577"/>
                  <a:pt x="0" y="4469190"/>
                  <a:pt x="0" y="4024631"/>
                </a:cubicBezTo>
                <a:lnTo>
                  <a:pt x="0" y="804946"/>
                </a:lnTo>
                <a:cubicBezTo>
                  <a:pt x="0" y="360387"/>
                  <a:pt x="360387" y="0"/>
                  <a:pt x="804946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 .  What are trees for us ?                                     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2.   What do we get from trees?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3. What purposes wood use d for 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4. What role does tree play on atmosphere 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5. Why should we plant tree 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44743" y="2676658"/>
            <a:ext cx="2143125" cy="2129308"/>
            <a:chOff x="2025804" y="2674512"/>
            <a:chExt cx="2143125" cy="21293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25804" y="2674512"/>
              <a:ext cx="2143125" cy="21293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29587" t="21096" r="27616" b="26224"/>
            <a:stretch/>
          </p:blipFill>
          <p:spPr>
            <a:xfrm>
              <a:off x="2653045" y="2691684"/>
              <a:ext cx="888642" cy="115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0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499" y="1635617"/>
            <a:ext cx="342578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5021"/>
              </a:avLst>
            </a:prstTxWarp>
            <a:spAutoFit/>
          </a:bodyPr>
          <a:lstStyle/>
          <a:p>
            <a:r>
              <a:rPr lang="en-US" sz="4400" b="1" dirty="0" smtClean="0">
                <a:latin typeface="Constantia" panose="02030602050306030303" pitchFamily="18" charset="0"/>
              </a:rPr>
              <a:t>Home work</a:t>
            </a:r>
            <a:endParaRPr lang="en-US" sz="4400" b="1" dirty="0">
              <a:latin typeface="Constantia" panose="02030602050306030303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717442" y="2292439"/>
            <a:ext cx="6851561" cy="2189409"/>
          </a:xfrm>
          <a:prstGeom prst="horizontalScroll">
            <a:avLst>
              <a:gd name="adj" fmla="val 19707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Write a composition about “Tree plantation” in your own word.</a:t>
            </a:r>
            <a:endParaRPr lang="en-US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1" y="1481071"/>
            <a:ext cx="6774287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198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53972" y="770678"/>
            <a:ext cx="227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onstantia" panose="02030602050306030303" pitchFamily="18" charset="0"/>
              </a:rPr>
              <a:t>Identity.</a:t>
            </a:r>
            <a:endParaRPr lang="en-US" sz="3600" b="1" i="1" dirty="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829" y="1515102"/>
            <a:ext cx="4793087" cy="43858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</a:rPr>
              <a:t>  Conduct by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Md.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Monirul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 Islam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Assistant Teacher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Email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NikoshBAN" pitchFamily="2" charset="0"/>
                <a:hlinkClick r:id="rId3"/>
              </a:rPr>
              <a:t>monir19077@gmail.com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Mob: 01761714820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Azimnagor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 Com.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K.School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Constantia" panose="02030602050306030303" pitchFamily="18" charset="0"/>
                <a:cs typeface="NikoshBAN" pitchFamily="2" charset="0"/>
              </a:rPr>
              <a:t> &amp; B. College.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26" y="2099407"/>
            <a:ext cx="1635617" cy="1493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32966" y="1741736"/>
            <a:ext cx="3980645" cy="48320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0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0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kern="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kern="0" dirty="0" smtClean="0">
                <a:latin typeface="NikoshBAN" pitchFamily="2" charset="0"/>
                <a:cs typeface="NikoshBAN" pitchFamily="2" charset="0"/>
              </a:rPr>
              <a:t>Subject Identity</a:t>
            </a:r>
            <a:endParaRPr lang="en-US" sz="2800" b="1" kern="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0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kern="0" dirty="0" smtClean="0">
                <a:solidFill>
                  <a:srgbClr val="006600"/>
                </a:solidFill>
                <a:latin typeface="Comic Sans MS" pitchFamily="66" charset="0"/>
              </a:rPr>
              <a:t>CLASS- 9-10</a:t>
            </a:r>
          </a:p>
          <a:p>
            <a:pPr>
              <a:defRPr/>
            </a:pPr>
            <a:endParaRPr lang="en-US" sz="500" b="1" kern="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*SUB- ENGLISH  2</a:t>
            </a:r>
            <a:r>
              <a:rPr lang="en-US" sz="2000" b="1" kern="0" baseline="30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nd</a:t>
            </a:r>
            <a:r>
              <a:rPr lang="en-US" sz="2000" b="1" kern="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part.</a:t>
            </a:r>
          </a:p>
          <a:p>
            <a:pPr>
              <a:defRPr/>
            </a:pPr>
            <a:endParaRPr lang="en-US" sz="300" b="1" kern="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(paragraph/composition)</a:t>
            </a:r>
          </a:p>
          <a:p>
            <a:pPr algn="ctr">
              <a:defRPr/>
            </a:pPr>
            <a:endParaRPr lang="en-US" sz="1100" b="1" kern="0" dirty="0" smtClean="0">
              <a:solidFill>
                <a:srgbClr val="F79646">
                  <a:lumMod val="50000"/>
                </a:srgbClr>
              </a:solidFill>
              <a:latin typeface="Algerian" pitchFamily="82" charset="0"/>
            </a:endParaRPr>
          </a:p>
          <a:p>
            <a:pPr>
              <a:defRPr/>
            </a:pPr>
            <a:endParaRPr lang="en-US" sz="600" b="1" kern="0" dirty="0">
              <a:solidFill>
                <a:prstClr val="black">
                  <a:lumMod val="95000"/>
                  <a:lumOff val="5000"/>
                </a:prstClr>
              </a:solidFill>
              <a:latin typeface="Algerian" pitchFamily="82" charset="0"/>
            </a:endParaRPr>
          </a:p>
          <a:p>
            <a:pPr>
              <a:defRPr/>
            </a:pPr>
            <a:r>
              <a:rPr lang="en-US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lgerian" pitchFamily="82" charset="0"/>
              </a:rPr>
              <a:t>                      </a:t>
            </a:r>
          </a:p>
          <a:p>
            <a:pPr>
              <a:defRPr/>
            </a:pPr>
            <a:r>
              <a:rPr lang="en-US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lgerian" pitchFamily="82" charset="0"/>
              </a:rPr>
              <a:t>                          *TIME- 50 MINUTES</a:t>
            </a:r>
          </a:p>
          <a:p>
            <a:pPr>
              <a:defRPr/>
            </a:pPr>
            <a:endParaRPr lang="en-US" b="1" kern="0" dirty="0">
              <a:solidFill>
                <a:prstClr val="black">
                  <a:lumMod val="95000"/>
                  <a:lumOff val="5000"/>
                </a:prstClr>
              </a:solidFill>
              <a:latin typeface="Algerian" pitchFamily="82" charset="0"/>
            </a:endParaRPr>
          </a:p>
          <a:p>
            <a:pPr>
              <a:defRPr/>
            </a:pPr>
            <a:endParaRPr lang="en-US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9407" y="4954978"/>
            <a:ext cx="16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Trees 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04" y="2075150"/>
            <a:ext cx="3045025" cy="2879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75" y="1774535"/>
            <a:ext cx="3516923" cy="3308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r="53301"/>
          <a:stretch/>
        </p:blipFill>
        <p:spPr>
          <a:xfrm>
            <a:off x="5700022" y="1605573"/>
            <a:ext cx="2264898" cy="3285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4813" y="1187005"/>
            <a:ext cx="481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Look at these pictures 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4005"/>
          <a:stretch/>
        </p:blipFill>
        <p:spPr>
          <a:xfrm>
            <a:off x="5327375" y="2074194"/>
            <a:ext cx="2780869" cy="2880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60" y="2075150"/>
            <a:ext cx="3045025" cy="28798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79" y="2075150"/>
            <a:ext cx="3144276" cy="2816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268486" y="1218798"/>
            <a:ext cx="5923830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Look at some more pictures 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44" y="2044204"/>
            <a:ext cx="2832497" cy="2878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79" y="2074195"/>
            <a:ext cx="2604130" cy="2880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12" y="2040602"/>
            <a:ext cx="3121450" cy="28507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97680" y="4770334"/>
            <a:ext cx="5840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What can you see </a:t>
            </a:r>
            <a:r>
              <a:rPr lang="en-US" sz="6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?</a:t>
            </a:r>
            <a:endParaRPr lang="en-US" sz="6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39775" y="1184250"/>
            <a:ext cx="9429414" cy="5016758"/>
            <a:chOff x="2039775" y="1184250"/>
            <a:chExt cx="9429414" cy="5016758"/>
          </a:xfrm>
        </p:grpSpPr>
        <p:sp>
          <p:nvSpPr>
            <p:cNvPr id="25" name="TextBox 24"/>
            <p:cNvSpPr txBox="1"/>
            <p:nvPr/>
          </p:nvSpPr>
          <p:spPr>
            <a:xfrm>
              <a:off x="2039775" y="1184250"/>
              <a:ext cx="9429414" cy="50167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                            </a:t>
              </a:r>
            </a:p>
            <a:p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                          </a:t>
              </a:r>
            </a:p>
            <a:p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                        Tree Plantation.</a:t>
              </a:r>
            </a:p>
            <a:p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endPara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endPara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endPara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1" t="19462" r="17172" b="10829"/>
            <a:stretch/>
          </p:blipFill>
          <p:spPr>
            <a:xfrm>
              <a:off x="5060336" y="2607386"/>
              <a:ext cx="1576804" cy="226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49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5268" y="1585230"/>
            <a:ext cx="4809170" cy="38163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000" b="1" dirty="0" smtClean="0">
                <a:latin typeface="Constantia" panose="02030602050306030303" pitchFamily="18" charset="0"/>
              </a:rPr>
              <a:t>So Today we will read and share about-</a:t>
            </a:r>
            <a:endParaRPr lang="en-US" sz="4000" b="1" dirty="0"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93" y="1795418"/>
            <a:ext cx="2665119" cy="2397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140" y="803606"/>
            <a:ext cx="2176461" cy="1475360"/>
          </a:xfrm>
          <a:prstGeom prst="rect">
            <a:avLst/>
          </a:prstGeom>
          <a:ln w="285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75774" y="4192996"/>
            <a:ext cx="449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nstantia" panose="02030602050306030303" pitchFamily="18" charset="0"/>
              </a:rPr>
              <a:t>Tree Plantation.</a:t>
            </a:r>
            <a:endParaRPr lang="en-US" sz="4000" b="1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183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9323" y="3746720"/>
            <a:ext cx="4485082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Subject- English 2</a:t>
            </a:r>
            <a:r>
              <a:rPr lang="en-US" sz="2800" b="1" baseline="30000" dirty="0" smtClean="0">
                <a:latin typeface="Constantia" panose="02030602050306030303" pitchFamily="18" charset="0"/>
              </a:rPr>
              <a:t>nd</a:t>
            </a:r>
            <a:r>
              <a:rPr lang="en-US" sz="2800" b="1" dirty="0" smtClean="0">
                <a:latin typeface="Constantia" panose="02030602050306030303" pitchFamily="18" charset="0"/>
              </a:rPr>
              <a:t> part.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(Paragraph/composition)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1689" y="1661375"/>
            <a:ext cx="49197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nstantia" panose="02030602050306030303" pitchFamily="18" charset="0"/>
              </a:rPr>
              <a:t>Learning outcomes 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651" y="2919211"/>
            <a:ext cx="7091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anose="02030602050306030303" pitchFamily="18" charset="0"/>
              </a:rPr>
              <a:t>At the end of the lesson, we will be able to –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define about tree plantation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write a composition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ask and answer question .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9" y="2463087"/>
            <a:ext cx="2984612" cy="30461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2463087"/>
            <a:ext cx="4134120" cy="30461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>
          <a:xfrm>
            <a:off x="8152331" y="2463087"/>
            <a:ext cx="3378490" cy="30461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20472" y="1390921"/>
            <a:ext cx="6246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anose="02030602050306030303" pitchFamily="18" charset="0"/>
              </a:rPr>
              <a:t>Trees are gift of nature. They give us cool shade with their spreading branches.</a:t>
            </a:r>
            <a:endParaRPr lang="en-US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464" y="2178584"/>
            <a:ext cx="796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Trees  give us many kind of fruits and flowers.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2289" y="2792685"/>
            <a:ext cx="4324928" cy="2494067"/>
            <a:chOff x="4769542" y="2586037"/>
            <a:chExt cx="3454895" cy="1809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4" t="17864" r="22772" b="16664"/>
            <a:stretch/>
          </p:blipFill>
          <p:spPr>
            <a:xfrm>
              <a:off x="7397572" y="2586037"/>
              <a:ext cx="822025" cy="5464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2" t="17969" r="33611" b="11769"/>
            <a:stretch/>
          </p:blipFill>
          <p:spPr>
            <a:xfrm rot="1876549">
              <a:off x="7551821" y="3013109"/>
              <a:ext cx="533447" cy="6668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17573" r="16777" b="18237"/>
            <a:stretch/>
          </p:blipFill>
          <p:spPr>
            <a:xfrm>
              <a:off x="7354104" y="3769938"/>
              <a:ext cx="870333" cy="6151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542" y="2662237"/>
              <a:ext cx="2647950" cy="17335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1"/>
          <a:stretch/>
        </p:blipFill>
        <p:spPr>
          <a:xfrm>
            <a:off x="2766947" y="2942798"/>
            <a:ext cx="2841301" cy="23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040" y="1127510"/>
            <a:ext cx="655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We get wood from trees for our-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803043" y="2125015"/>
            <a:ext cx="4481847" cy="605307"/>
          </a:xfrm>
          <a:prstGeom prst="homePlate">
            <a:avLst>
              <a:gd name="adj" fmla="val 20106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Furniture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803042" y="3065172"/>
            <a:ext cx="4481848" cy="579549"/>
          </a:xfrm>
          <a:prstGeom prst="homePlate">
            <a:avLst>
              <a:gd name="adj" fmla="val 20111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Cooking food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803041" y="4140558"/>
            <a:ext cx="4572001" cy="489397"/>
          </a:xfrm>
          <a:prstGeom prst="homePlate">
            <a:avLst>
              <a:gd name="adj" fmla="val 24473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Burning brick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803040" y="5125792"/>
            <a:ext cx="4572002" cy="502276"/>
          </a:xfrm>
          <a:prstGeom prst="homePlate">
            <a:avLst>
              <a:gd name="adj" fmla="val 2371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Melting pitch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2809505"/>
            <a:ext cx="2408348" cy="115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>
          <a:xfrm>
            <a:off x="7122016" y="5059083"/>
            <a:ext cx="2408349" cy="1083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4060597"/>
            <a:ext cx="2408348" cy="906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6" y="1670492"/>
            <a:ext cx="2408349" cy="11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08" y="1230541"/>
            <a:ext cx="732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We also get wood from </a:t>
            </a:r>
            <a:r>
              <a:rPr lang="en-US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trees</a:t>
            </a:r>
            <a:r>
              <a:rPr lang="en-US" sz="3200" b="1" dirty="0" smtClean="0">
                <a:latin typeface="Constantia" panose="02030602050306030303" pitchFamily="18" charset="0"/>
              </a:rPr>
              <a:t> for our-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1218" y="2002660"/>
            <a:ext cx="3760787" cy="1223493"/>
          </a:xfrm>
          <a:custGeom>
            <a:avLst/>
            <a:gdLst>
              <a:gd name="connsiteX0" fmla="*/ 1571379 w 2730165"/>
              <a:gd name="connsiteY0" fmla="*/ 238260 h 1223493"/>
              <a:gd name="connsiteX1" fmla="*/ 489554 w 2730165"/>
              <a:gd name="connsiteY1" fmla="*/ 598869 h 1223493"/>
              <a:gd name="connsiteX2" fmla="*/ 1571379 w 2730165"/>
              <a:gd name="connsiteY2" fmla="*/ 959478 h 1223493"/>
              <a:gd name="connsiteX3" fmla="*/ 2653204 w 2730165"/>
              <a:gd name="connsiteY3" fmla="*/ 598869 h 1223493"/>
              <a:gd name="connsiteX4" fmla="*/ 1571379 w 2730165"/>
              <a:gd name="connsiteY4" fmla="*/ 238260 h 1223493"/>
              <a:gd name="connsiteX5" fmla="*/ 2208565 w 2730165"/>
              <a:gd name="connsiteY5" fmla="*/ 0 h 1223493"/>
              <a:gd name="connsiteX6" fmla="*/ 2730165 w 2730165"/>
              <a:gd name="connsiteY6" fmla="*/ 611747 h 1223493"/>
              <a:gd name="connsiteX7" fmla="*/ 2208565 w 2730165"/>
              <a:gd name="connsiteY7" fmla="*/ 1223493 h 1223493"/>
              <a:gd name="connsiteX8" fmla="*/ 2208565 w 2730165"/>
              <a:gd name="connsiteY8" fmla="*/ 1097926 h 1223493"/>
              <a:gd name="connsiteX9" fmla="*/ 0 w 2730165"/>
              <a:gd name="connsiteY9" fmla="*/ 1097926 h 1223493"/>
              <a:gd name="connsiteX10" fmla="*/ 414536 w 2730165"/>
              <a:gd name="connsiteY10" fmla="*/ 611747 h 1223493"/>
              <a:gd name="connsiteX11" fmla="*/ 0 w 2730165"/>
              <a:gd name="connsiteY11" fmla="*/ 125567 h 1223493"/>
              <a:gd name="connsiteX12" fmla="*/ 2208565 w 2730165"/>
              <a:gd name="connsiteY12" fmla="*/ 125567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165" h="1223493">
                <a:moveTo>
                  <a:pt x="1571379" y="238260"/>
                </a:moveTo>
                <a:cubicBezTo>
                  <a:pt x="973904" y="238260"/>
                  <a:pt x="489554" y="399710"/>
                  <a:pt x="489554" y="598869"/>
                </a:cubicBezTo>
                <a:cubicBezTo>
                  <a:pt x="489554" y="798028"/>
                  <a:pt x="973904" y="959478"/>
                  <a:pt x="1571379" y="959478"/>
                </a:cubicBezTo>
                <a:cubicBezTo>
                  <a:pt x="2168854" y="959478"/>
                  <a:pt x="2653204" y="798028"/>
                  <a:pt x="2653204" y="598869"/>
                </a:cubicBezTo>
                <a:cubicBezTo>
                  <a:pt x="2653204" y="399710"/>
                  <a:pt x="2168854" y="238260"/>
                  <a:pt x="1571379" y="238260"/>
                </a:cubicBezTo>
                <a:close/>
                <a:moveTo>
                  <a:pt x="2208565" y="0"/>
                </a:moveTo>
                <a:lnTo>
                  <a:pt x="2730165" y="611747"/>
                </a:lnTo>
                <a:lnTo>
                  <a:pt x="2208565" y="1223493"/>
                </a:lnTo>
                <a:lnTo>
                  <a:pt x="2208565" y="1097926"/>
                </a:lnTo>
                <a:lnTo>
                  <a:pt x="0" y="1097926"/>
                </a:lnTo>
                <a:lnTo>
                  <a:pt x="414536" y="611747"/>
                </a:lnTo>
                <a:lnTo>
                  <a:pt x="0" y="125567"/>
                </a:lnTo>
                <a:lnTo>
                  <a:pt x="2208565" y="125567"/>
                </a:lnTo>
                <a:close/>
              </a:path>
            </a:pathLst>
          </a:cu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      </a:t>
            </a:r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Railway slippers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61217" y="3304030"/>
            <a:ext cx="3760787" cy="1223493"/>
          </a:xfrm>
          <a:custGeom>
            <a:avLst/>
            <a:gdLst>
              <a:gd name="connsiteX0" fmla="*/ 1571379 w 2730165"/>
              <a:gd name="connsiteY0" fmla="*/ 238260 h 1223493"/>
              <a:gd name="connsiteX1" fmla="*/ 489554 w 2730165"/>
              <a:gd name="connsiteY1" fmla="*/ 598869 h 1223493"/>
              <a:gd name="connsiteX2" fmla="*/ 1571379 w 2730165"/>
              <a:gd name="connsiteY2" fmla="*/ 959478 h 1223493"/>
              <a:gd name="connsiteX3" fmla="*/ 2653204 w 2730165"/>
              <a:gd name="connsiteY3" fmla="*/ 598869 h 1223493"/>
              <a:gd name="connsiteX4" fmla="*/ 1571379 w 2730165"/>
              <a:gd name="connsiteY4" fmla="*/ 238260 h 1223493"/>
              <a:gd name="connsiteX5" fmla="*/ 2208565 w 2730165"/>
              <a:gd name="connsiteY5" fmla="*/ 0 h 1223493"/>
              <a:gd name="connsiteX6" fmla="*/ 2730165 w 2730165"/>
              <a:gd name="connsiteY6" fmla="*/ 611747 h 1223493"/>
              <a:gd name="connsiteX7" fmla="*/ 2208565 w 2730165"/>
              <a:gd name="connsiteY7" fmla="*/ 1223493 h 1223493"/>
              <a:gd name="connsiteX8" fmla="*/ 2208565 w 2730165"/>
              <a:gd name="connsiteY8" fmla="*/ 1097926 h 1223493"/>
              <a:gd name="connsiteX9" fmla="*/ 0 w 2730165"/>
              <a:gd name="connsiteY9" fmla="*/ 1097926 h 1223493"/>
              <a:gd name="connsiteX10" fmla="*/ 414536 w 2730165"/>
              <a:gd name="connsiteY10" fmla="*/ 611747 h 1223493"/>
              <a:gd name="connsiteX11" fmla="*/ 0 w 2730165"/>
              <a:gd name="connsiteY11" fmla="*/ 125567 h 1223493"/>
              <a:gd name="connsiteX12" fmla="*/ 2208565 w 2730165"/>
              <a:gd name="connsiteY12" fmla="*/ 125567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165" h="1223493">
                <a:moveTo>
                  <a:pt x="1571379" y="238260"/>
                </a:moveTo>
                <a:cubicBezTo>
                  <a:pt x="973904" y="238260"/>
                  <a:pt x="489554" y="399710"/>
                  <a:pt x="489554" y="598869"/>
                </a:cubicBezTo>
                <a:cubicBezTo>
                  <a:pt x="489554" y="798028"/>
                  <a:pt x="973904" y="959478"/>
                  <a:pt x="1571379" y="959478"/>
                </a:cubicBezTo>
                <a:cubicBezTo>
                  <a:pt x="2168854" y="959478"/>
                  <a:pt x="2653204" y="798028"/>
                  <a:pt x="2653204" y="598869"/>
                </a:cubicBezTo>
                <a:cubicBezTo>
                  <a:pt x="2653204" y="399710"/>
                  <a:pt x="2168854" y="238260"/>
                  <a:pt x="1571379" y="238260"/>
                </a:cubicBezTo>
                <a:close/>
                <a:moveTo>
                  <a:pt x="2208565" y="0"/>
                </a:moveTo>
                <a:lnTo>
                  <a:pt x="2730165" y="611747"/>
                </a:lnTo>
                <a:lnTo>
                  <a:pt x="2208565" y="1223493"/>
                </a:lnTo>
                <a:lnTo>
                  <a:pt x="2208565" y="1097926"/>
                </a:lnTo>
                <a:lnTo>
                  <a:pt x="0" y="1097926"/>
                </a:lnTo>
                <a:lnTo>
                  <a:pt x="414536" y="611747"/>
                </a:lnTo>
                <a:lnTo>
                  <a:pt x="0" y="125567"/>
                </a:lnTo>
                <a:lnTo>
                  <a:pt x="2208565" y="125567"/>
                </a:lnTo>
                <a:close/>
              </a:path>
            </a:pathLst>
          </a:cu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boats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61217" y="4592521"/>
            <a:ext cx="3760787" cy="1223493"/>
          </a:xfrm>
          <a:custGeom>
            <a:avLst/>
            <a:gdLst>
              <a:gd name="connsiteX0" fmla="*/ 1571379 w 2730165"/>
              <a:gd name="connsiteY0" fmla="*/ 238260 h 1223493"/>
              <a:gd name="connsiteX1" fmla="*/ 489554 w 2730165"/>
              <a:gd name="connsiteY1" fmla="*/ 598869 h 1223493"/>
              <a:gd name="connsiteX2" fmla="*/ 1571379 w 2730165"/>
              <a:gd name="connsiteY2" fmla="*/ 959478 h 1223493"/>
              <a:gd name="connsiteX3" fmla="*/ 2653204 w 2730165"/>
              <a:gd name="connsiteY3" fmla="*/ 598869 h 1223493"/>
              <a:gd name="connsiteX4" fmla="*/ 1571379 w 2730165"/>
              <a:gd name="connsiteY4" fmla="*/ 238260 h 1223493"/>
              <a:gd name="connsiteX5" fmla="*/ 2208565 w 2730165"/>
              <a:gd name="connsiteY5" fmla="*/ 0 h 1223493"/>
              <a:gd name="connsiteX6" fmla="*/ 2730165 w 2730165"/>
              <a:gd name="connsiteY6" fmla="*/ 611747 h 1223493"/>
              <a:gd name="connsiteX7" fmla="*/ 2208565 w 2730165"/>
              <a:gd name="connsiteY7" fmla="*/ 1223493 h 1223493"/>
              <a:gd name="connsiteX8" fmla="*/ 2208565 w 2730165"/>
              <a:gd name="connsiteY8" fmla="*/ 1097926 h 1223493"/>
              <a:gd name="connsiteX9" fmla="*/ 0 w 2730165"/>
              <a:gd name="connsiteY9" fmla="*/ 1097926 h 1223493"/>
              <a:gd name="connsiteX10" fmla="*/ 414536 w 2730165"/>
              <a:gd name="connsiteY10" fmla="*/ 611747 h 1223493"/>
              <a:gd name="connsiteX11" fmla="*/ 0 w 2730165"/>
              <a:gd name="connsiteY11" fmla="*/ 125567 h 1223493"/>
              <a:gd name="connsiteX12" fmla="*/ 2208565 w 2730165"/>
              <a:gd name="connsiteY12" fmla="*/ 125567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165" h="1223493">
                <a:moveTo>
                  <a:pt x="1571379" y="238260"/>
                </a:moveTo>
                <a:cubicBezTo>
                  <a:pt x="973904" y="238260"/>
                  <a:pt x="489554" y="399710"/>
                  <a:pt x="489554" y="598869"/>
                </a:cubicBezTo>
                <a:cubicBezTo>
                  <a:pt x="489554" y="798028"/>
                  <a:pt x="973904" y="959478"/>
                  <a:pt x="1571379" y="959478"/>
                </a:cubicBezTo>
                <a:cubicBezTo>
                  <a:pt x="2168854" y="959478"/>
                  <a:pt x="2653204" y="798028"/>
                  <a:pt x="2653204" y="598869"/>
                </a:cubicBezTo>
                <a:cubicBezTo>
                  <a:pt x="2653204" y="399710"/>
                  <a:pt x="2168854" y="238260"/>
                  <a:pt x="1571379" y="238260"/>
                </a:cubicBezTo>
                <a:close/>
                <a:moveTo>
                  <a:pt x="2208565" y="0"/>
                </a:moveTo>
                <a:lnTo>
                  <a:pt x="2730165" y="611747"/>
                </a:lnTo>
                <a:lnTo>
                  <a:pt x="2208565" y="1223493"/>
                </a:lnTo>
                <a:lnTo>
                  <a:pt x="2208565" y="1097926"/>
                </a:lnTo>
                <a:lnTo>
                  <a:pt x="0" y="1097926"/>
                </a:lnTo>
                <a:lnTo>
                  <a:pt x="414536" y="611747"/>
                </a:lnTo>
                <a:lnTo>
                  <a:pt x="0" y="125567"/>
                </a:lnTo>
                <a:lnTo>
                  <a:pt x="2208565" y="125567"/>
                </a:lnTo>
                <a:close/>
              </a:path>
            </a:pathLst>
          </a:cu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      </a:t>
            </a:r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electric poles</a:t>
            </a:r>
            <a:endParaRPr lang="en-US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45" y="4682673"/>
            <a:ext cx="2354582" cy="141216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45" y="1907470"/>
            <a:ext cx="2366962" cy="129675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b="23458"/>
          <a:stretch/>
        </p:blipFill>
        <p:spPr>
          <a:xfrm>
            <a:off x="7493625" y="3270618"/>
            <a:ext cx="2342202" cy="13341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918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315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Book Antiqua</vt:lpstr>
      <vt:lpstr>Calibri</vt:lpstr>
      <vt:lpstr>Calibri Light</vt:lpstr>
      <vt:lpstr>Comic Sans MS</vt:lpstr>
      <vt:lpstr>Constantia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91</cp:revision>
  <dcterms:created xsi:type="dcterms:W3CDTF">2021-06-24T01:47:14Z</dcterms:created>
  <dcterms:modified xsi:type="dcterms:W3CDTF">2021-06-26T10:15:56Z</dcterms:modified>
</cp:coreProperties>
</file>