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7" r:id="rId2"/>
    <p:sldId id="267" r:id="rId3"/>
    <p:sldId id="258" r:id="rId4"/>
    <p:sldId id="259" r:id="rId5"/>
    <p:sldId id="260" r:id="rId6"/>
    <p:sldId id="261" r:id="rId7"/>
    <p:sldId id="262" r:id="rId8"/>
    <p:sldId id="263" r:id="rId9"/>
    <p:sldId id="264" r:id="rId10"/>
    <p:sldId id="265" r:id="rId11"/>
    <p:sldId id="266" r:id="rId12"/>
    <p:sldId id="269" r:id="rId13"/>
    <p:sldId id="270" r:id="rId14"/>
    <p:sldId id="271" r:id="rId15"/>
    <p:sldId id="272" r:id="rId16"/>
    <p:sldId id="273" r:id="rId17"/>
    <p:sldId id="274" r:id="rId18"/>
    <p:sldId id="275" r:id="rId19"/>
    <p:sldId id="277" r:id="rId20"/>
    <p:sldId id="26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58363" autoAdjust="0"/>
  </p:normalViewPr>
  <p:slideViewPr>
    <p:cSldViewPr>
      <p:cViewPr varScale="1">
        <p:scale>
          <a:sx n="73" d="100"/>
          <a:sy n="73" d="100"/>
        </p:scale>
        <p:origin x="-1296" y="-14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D35637D7-1E55-4939-8AA2-BBF8610CB6E2}" type="datetimeFigureOut">
              <a:rPr lang="en-US" smtClean="0"/>
              <a:pPr/>
              <a:t>6/26/2021</a:t>
            </a:fld>
            <a:endParaRPr lang="en-US"/>
          </a:p>
        </p:txBody>
      </p:sp>
      <p:sp>
        <p:nvSpPr>
          <p:cNvPr id="16" name="Slide Number Placeholder 15"/>
          <p:cNvSpPr>
            <a:spLocks noGrp="1"/>
          </p:cNvSpPr>
          <p:nvPr>
            <p:ph type="sldNum" sz="quarter" idx="11"/>
          </p:nvPr>
        </p:nvSpPr>
        <p:spPr/>
        <p:txBody>
          <a:bodyPr/>
          <a:lstStyle/>
          <a:p>
            <a:fld id="{8C157957-D00D-41E1-9699-02FD1820D3D2}"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637D7-1E55-4939-8AA2-BBF8610CB6E2}"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57957-D00D-41E1-9699-02FD1820D3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5637D7-1E55-4939-8AA2-BBF8610CB6E2}"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57957-D00D-41E1-9699-02FD1820D3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D35637D7-1E55-4939-8AA2-BBF8610CB6E2}" type="datetimeFigureOut">
              <a:rPr lang="en-US" smtClean="0"/>
              <a:pPr/>
              <a:t>6/26/2021</a:t>
            </a:fld>
            <a:endParaRPr lang="en-US"/>
          </a:p>
        </p:txBody>
      </p:sp>
      <p:sp>
        <p:nvSpPr>
          <p:cNvPr id="15" name="Slide Number Placeholder 14"/>
          <p:cNvSpPr>
            <a:spLocks noGrp="1"/>
          </p:cNvSpPr>
          <p:nvPr>
            <p:ph type="sldNum" sz="quarter" idx="11"/>
          </p:nvPr>
        </p:nvSpPr>
        <p:spPr/>
        <p:txBody>
          <a:bodyPr/>
          <a:lstStyle/>
          <a:p>
            <a:fld id="{8C157957-D00D-41E1-9699-02FD1820D3D2}"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D35637D7-1E55-4939-8AA2-BBF8610CB6E2}" type="datetimeFigureOut">
              <a:rPr lang="en-US" smtClean="0"/>
              <a:pPr/>
              <a:t>6/26/2021</a:t>
            </a:fld>
            <a:endParaRPr lang="en-US"/>
          </a:p>
        </p:txBody>
      </p:sp>
      <p:sp>
        <p:nvSpPr>
          <p:cNvPr id="13" name="Slide Number Placeholder 12"/>
          <p:cNvSpPr>
            <a:spLocks noGrp="1"/>
          </p:cNvSpPr>
          <p:nvPr>
            <p:ph type="sldNum" sz="quarter" idx="11"/>
          </p:nvPr>
        </p:nvSpPr>
        <p:spPr/>
        <p:txBody>
          <a:bodyPr/>
          <a:lstStyle/>
          <a:p>
            <a:fld id="{8C157957-D00D-41E1-9699-02FD1820D3D2}"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35637D7-1E55-4939-8AA2-BBF8610CB6E2}" type="datetimeFigureOut">
              <a:rPr lang="en-US" smtClean="0"/>
              <a:pPr/>
              <a:t>6/26/2021</a:t>
            </a:fld>
            <a:endParaRPr lang="en-US"/>
          </a:p>
        </p:txBody>
      </p:sp>
      <p:sp>
        <p:nvSpPr>
          <p:cNvPr id="9" name="Slide Number Placeholder 8"/>
          <p:cNvSpPr>
            <a:spLocks noGrp="1"/>
          </p:cNvSpPr>
          <p:nvPr>
            <p:ph type="sldNum" sz="quarter" idx="11"/>
          </p:nvPr>
        </p:nvSpPr>
        <p:spPr/>
        <p:txBody>
          <a:bodyPr/>
          <a:lstStyle/>
          <a:p>
            <a:fld id="{8C157957-D00D-41E1-9699-02FD1820D3D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D35637D7-1E55-4939-8AA2-BBF8610CB6E2}" type="datetimeFigureOut">
              <a:rPr lang="en-US" smtClean="0"/>
              <a:pPr/>
              <a:t>6/26/2021</a:t>
            </a:fld>
            <a:endParaRPr lang="en-US"/>
          </a:p>
        </p:txBody>
      </p:sp>
      <p:sp>
        <p:nvSpPr>
          <p:cNvPr id="15" name="Slide Number Placeholder 14"/>
          <p:cNvSpPr>
            <a:spLocks noGrp="1"/>
          </p:cNvSpPr>
          <p:nvPr>
            <p:ph type="sldNum" sz="quarter" idx="11"/>
          </p:nvPr>
        </p:nvSpPr>
        <p:spPr/>
        <p:txBody>
          <a:bodyPr/>
          <a:lstStyle/>
          <a:p>
            <a:fld id="{8C157957-D00D-41E1-9699-02FD1820D3D2}"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D35637D7-1E55-4939-8AA2-BBF8610CB6E2}" type="datetimeFigureOut">
              <a:rPr lang="en-US" smtClean="0"/>
              <a:pPr/>
              <a:t>6/26/2021</a:t>
            </a:fld>
            <a:endParaRPr lang="en-US"/>
          </a:p>
        </p:txBody>
      </p:sp>
      <p:sp>
        <p:nvSpPr>
          <p:cNvPr id="8" name="Slide Number Placeholder 7"/>
          <p:cNvSpPr>
            <a:spLocks noGrp="1"/>
          </p:cNvSpPr>
          <p:nvPr>
            <p:ph type="sldNum" sz="quarter" idx="11"/>
          </p:nvPr>
        </p:nvSpPr>
        <p:spPr/>
        <p:txBody>
          <a:bodyPr/>
          <a:lstStyle/>
          <a:p>
            <a:fld id="{8C157957-D00D-41E1-9699-02FD1820D3D2}"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5637D7-1E55-4939-8AA2-BBF8610CB6E2}" type="datetimeFigureOut">
              <a:rPr lang="en-US" smtClean="0"/>
              <a:pPr/>
              <a:t>6/26/2021</a:t>
            </a:fld>
            <a:endParaRPr lang="en-US"/>
          </a:p>
        </p:txBody>
      </p:sp>
      <p:sp>
        <p:nvSpPr>
          <p:cNvPr id="6" name="Slide Number Placeholder 5"/>
          <p:cNvSpPr>
            <a:spLocks noGrp="1"/>
          </p:cNvSpPr>
          <p:nvPr>
            <p:ph type="sldNum" sz="quarter" idx="11"/>
          </p:nvPr>
        </p:nvSpPr>
        <p:spPr/>
        <p:txBody>
          <a:bodyPr/>
          <a:lstStyle/>
          <a:p>
            <a:fld id="{8C157957-D00D-41E1-9699-02FD1820D3D2}"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D35637D7-1E55-4939-8AA2-BBF8610CB6E2}" type="datetimeFigureOut">
              <a:rPr lang="en-US" smtClean="0"/>
              <a:pPr/>
              <a:t>6/26/2021</a:t>
            </a:fld>
            <a:endParaRPr lang="en-US"/>
          </a:p>
        </p:txBody>
      </p:sp>
      <p:sp>
        <p:nvSpPr>
          <p:cNvPr id="16" name="Slide Number Placeholder 15"/>
          <p:cNvSpPr>
            <a:spLocks noGrp="1"/>
          </p:cNvSpPr>
          <p:nvPr>
            <p:ph type="sldNum" sz="quarter" idx="11"/>
          </p:nvPr>
        </p:nvSpPr>
        <p:spPr/>
        <p:txBody>
          <a:bodyPr/>
          <a:lstStyle/>
          <a:p>
            <a:fld id="{8C157957-D00D-41E1-9699-02FD1820D3D2}"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D35637D7-1E55-4939-8AA2-BBF8610CB6E2}" type="datetimeFigureOut">
              <a:rPr lang="en-US" smtClean="0"/>
              <a:pPr/>
              <a:t>6/26/2021</a:t>
            </a:fld>
            <a:endParaRPr lang="en-US"/>
          </a:p>
        </p:txBody>
      </p:sp>
      <p:sp>
        <p:nvSpPr>
          <p:cNvPr id="14" name="Slide Number Placeholder 13"/>
          <p:cNvSpPr>
            <a:spLocks noGrp="1"/>
          </p:cNvSpPr>
          <p:nvPr>
            <p:ph type="sldNum" sz="quarter" idx="11"/>
          </p:nvPr>
        </p:nvSpPr>
        <p:spPr/>
        <p:txBody>
          <a:bodyPr/>
          <a:lstStyle/>
          <a:p>
            <a:fld id="{8C157957-D00D-41E1-9699-02FD1820D3D2}"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D35637D7-1E55-4939-8AA2-BBF8610CB6E2}" type="datetimeFigureOut">
              <a:rPr lang="en-US" smtClean="0"/>
              <a:pPr/>
              <a:t>6/26/2021</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C157957-D00D-41E1-9699-02FD1820D3D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761" y="1447800"/>
            <a:ext cx="5645239" cy="2362200"/>
          </a:xfrm>
        </p:spPr>
        <p:txBody>
          <a:bodyPr>
            <a:noAutofit/>
          </a:bodyPr>
          <a:lstStyle/>
          <a:p>
            <a:pPr algn="ctr"/>
            <a:r>
              <a:rPr lang="as-IN" sz="4000" dirty="0" smtClean="0">
                <a:latin typeface="NikoshBAN" pitchFamily="2" charset="0"/>
                <a:cs typeface="NikoshBAN" pitchFamily="2" charset="0"/>
              </a:rPr>
              <a:t>জুম </a:t>
            </a:r>
            <a:r>
              <a:rPr lang="as-IN" sz="4000" dirty="0">
                <a:latin typeface="NikoshBAN" pitchFamily="2" charset="0"/>
                <a:cs typeface="NikoshBAN" pitchFamily="2" charset="0"/>
              </a:rPr>
              <a:t>এপ্লিকেশনের মাধ্যমে </a:t>
            </a:r>
            <a:r>
              <a:rPr lang="as-IN" sz="4000" dirty="0" smtClean="0">
                <a:latin typeface="NikoshBAN" pitchFamily="2" charset="0"/>
                <a:cs typeface="NikoshBAN" pitchFamily="2" charset="0"/>
              </a:rPr>
              <a:t>ফ্রীতে </a:t>
            </a:r>
            <a:r>
              <a:rPr lang="as-IN" sz="4000" dirty="0">
                <a:latin typeface="NikoshBAN" pitchFamily="2" charset="0"/>
                <a:cs typeface="NikoshBAN" pitchFamily="2" charset="0"/>
              </a:rPr>
              <a:t>একসাথে ৪০-৫০ জনের </a:t>
            </a:r>
            <a:r>
              <a:rPr lang="en-US" sz="4000" dirty="0" err="1" smtClean="0">
                <a:latin typeface="NikoshBAN" pitchFamily="2" charset="0"/>
                <a:cs typeface="NikoshBAN" pitchFamily="2" charset="0"/>
              </a:rPr>
              <a:t>অধিক</a:t>
            </a:r>
            <a:r>
              <a:rPr lang="as-IN" sz="4000" dirty="0" smtClean="0">
                <a:latin typeface="NikoshBAN" pitchFamily="2" charset="0"/>
                <a:cs typeface="NikoshBAN" pitchFamily="2" charset="0"/>
              </a:rPr>
              <a:t> </a:t>
            </a:r>
            <a:r>
              <a:rPr lang="as-IN" sz="4000" dirty="0">
                <a:latin typeface="NikoshBAN" pitchFamily="2" charset="0"/>
                <a:cs typeface="NikoshBAN" pitchFamily="2" charset="0"/>
              </a:rPr>
              <a:t>মিটিং বা </a:t>
            </a:r>
            <a:r>
              <a:rPr lang="as-IN" sz="4000" dirty="0" smtClean="0">
                <a:latin typeface="NikoshBAN" pitchFamily="2" charset="0"/>
                <a:cs typeface="NikoshBAN" pitchFamily="2" charset="0"/>
              </a:rPr>
              <a:t>যে</a:t>
            </a:r>
            <a:r>
              <a:rPr lang="en-US" sz="4000" dirty="0" smtClean="0">
                <a:latin typeface="NikoshBAN" pitchFamily="2" charset="0"/>
                <a:cs typeface="NikoshBAN" pitchFamily="2" charset="0"/>
              </a:rPr>
              <a:t> </a:t>
            </a:r>
            <a:r>
              <a:rPr lang="as-IN" sz="4000" dirty="0" smtClean="0">
                <a:latin typeface="NikoshBAN" pitchFamily="2" charset="0"/>
                <a:cs typeface="NikoshBAN" pitchFamily="2" charset="0"/>
              </a:rPr>
              <a:t>কোন </a:t>
            </a:r>
            <a:r>
              <a:rPr lang="as-IN" sz="4000" dirty="0">
                <a:latin typeface="NikoshBAN" pitchFamily="2" charset="0"/>
                <a:cs typeface="NikoshBAN" pitchFamily="2" charset="0"/>
              </a:rPr>
              <a:t>লাইভ ক্লাস </a:t>
            </a:r>
            <a:r>
              <a:rPr lang="en-US" sz="4000" dirty="0" err="1" smtClean="0">
                <a:latin typeface="NikoshBAN" pitchFamily="2" charset="0"/>
                <a:cs typeface="NikoshBAN" pitchFamily="2" charset="0"/>
              </a:rPr>
              <a:t>নেয়া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যায়</a:t>
            </a:r>
            <a:r>
              <a:rPr lang="as-IN"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1" y="1295400"/>
            <a:ext cx="3200400" cy="25274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txBox="1">
            <a:spLocks/>
          </p:cNvSpPr>
          <p:nvPr/>
        </p:nvSpPr>
        <p:spPr>
          <a:xfrm>
            <a:off x="304800" y="4267200"/>
            <a:ext cx="8458200" cy="838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s-IN" sz="4800" dirty="0">
                <a:latin typeface="NikoshBAN" pitchFamily="2" charset="0"/>
                <a:cs typeface="NikoshBAN" pitchFamily="2" charset="0"/>
              </a:rPr>
              <a:t>মোবাইলে </a:t>
            </a:r>
            <a:r>
              <a:rPr lang="en-US" sz="4800" dirty="0">
                <a:latin typeface="NikoshBAN" pitchFamily="2" charset="0"/>
                <a:cs typeface="NikoshBAN" pitchFamily="2" charset="0"/>
              </a:rPr>
              <a:t>zoom </a:t>
            </a:r>
            <a:r>
              <a:rPr lang="as-IN" sz="4800" dirty="0" smtClean="0">
                <a:latin typeface="NikoshBAN" pitchFamily="2" charset="0"/>
                <a:cs typeface="NikoshBAN" pitchFamily="2" charset="0"/>
              </a:rPr>
              <a:t>ইন্সটল</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করার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পদ্ধতি</a:t>
            </a:r>
            <a:endParaRPr lang="en-US" sz="4800" dirty="0">
              <a:latin typeface="NikoshBAN" pitchFamily="2" charset="0"/>
              <a:cs typeface="NikoshBAN" pitchFamily="2" charset="0"/>
            </a:endParaRPr>
          </a:p>
        </p:txBody>
      </p:sp>
      <p:cxnSp>
        <p:nvCxnSpPr>
          <p:cNvPr id="6" name="Straight Connector 5"/>
          <p:cNvCxnSpPr/>
          <p:nvPr/>
        </p:nvCxnSpPr>
        <p:spPr>
          <a:xfrm flipV="1">
            <a:off x="50442" y="3924837"/>
            <a:ext cx="905256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39000" b="22139"/>
          <a:stretch/>
        </p:blipFill>
        <p:spPr bwMode="auto">
          <a:xfrm>
            <a:off x="82371" y="5207895"/>
            <a:ext cx="9024066" cy="15583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itle 1"/>
          <p:cNvSpPr txBox="1">
            <a:spLocks/>
          </p:cNvSpPr>
          <p:nvPr/>
        </p:nvSpPr>
        <p:spPr>
          <a:xfrm>
            <a:off x="838200" y="685800"/>
            <a:ext cx="6934200" cy="1219200"/>
          </a:xfrm>
          <a:prstGeom prst="rect">
            <a:avLst/>
          </a:prstGeom>
        </p:spPr>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1500" b="1" spc="50" dirty="0" err="1"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স্বাগতম</a:t>
            </a:r>
            <a:endParaRPr lang="en-US" sz="11500" b="1" spc="50" dirty="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xmlns="" val="368196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0-#ppt_w/2"/>
                                          </p:val>
                                        </p:tav>
                                        <p:tav tm="100000">
                                          <p:val>
                                            <p:strVal val="#ppt_x"/>
                                          </p:val>
                                        </p:tav>
                                      </p:tavLst>
                                    </p:anim>
                                    <p:anim calcmode="lin" valueType="num">
                                      <p:cBhvr additive="base">
                                        <p:cTn id="8" dur="3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1" nodeType="clickEffect">
                                  <p:stCondLst>
                                    <p:cond delay="0"/>
                                  </p:stCondLst>
                                  <p:childTnLst>
                                    <p:animScale>
                                      <p:cBhvr>
                                        <p:cTn id="12" dur="2000" fill="hold"/>
                                        <p:tgtEl>
                                          <p:spTgt spid="12"/>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2" presetClass="exit" presetSubtype="3" fill="hold" grpId="2" nodeType="clickEffect">
                                  <p:stCondLst>
                                    <p:cond delay="0"/>
                                  </p:stCondLst>
                                  <p:childTnLst>
                                    <p:anim calcmode="lin" valueType="num">
                                      <p:cBhvr additive="base">
                                        <p:cTn id="16" dur="3000"/>
                                        <p:tgtEl>
                                          <p:spTgt spid="12"/>
                                        </p:tgtEl>
                                        <p:attrNameLst>
                                          <p:attrName>ppt_x</p:attrName>
                                        </p:attrNameLst>
                                      </p:cBhvr>
                                      <p:tavLst>
                                        <p:tav tm="0">
                                          <p:val>
                                            <p:strVal val="ppt_x"/>
                                          </p:val>
                                        </p:tav>
                                        <p:tav tm="100000">
                                          <p:val>
                                            <p:strVal val="1+ppt_w/2"/>
                                          </p:val>
                                        </p:tav>
                                      </p:tavLst>
                                    </p:anim>
                                    <p:anim calcmode="lin" valueType="num">
                                      <p:cBhvr additive="base">
                                        <p:cTn id="17" dur="3000"/>
                                        <p:tgtEl>
                                          <p:spTgt spid="12"/>
                                        </p:tgtEl>
                                        <p:attrNameLst>
                                          <p:attrName>ppt_y</p:attrName>
                                        </p:attrNameLst>
                                      </p:cBhvr>
                                      <p:tavLst>
                                        <p:tav tm="0">
                                          <p:val>
                                            <p:strVal val="ppt_y"/>
                                          </p:val>
                                        </p:tav>
                                        <p:tav tm="100000">
                                          <p:val>
                                            <p:strVal val="0-ppt_h/2"/>
                                          </p:val>
                                        </p:tav>
                                      </p:tavLst>
                                    </p:anim>
                                    <p:set>
                                      <p:cBhvr>
                                        <p:cTn id="18" dur="1" fill="hold">
                                          <p:stCondLst>
                                            <p:cond delay="29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2000" fill="hold"/>
                                        <p:tgtEl>
                                          <p:spTgt spid="3"/>
                                        </p:tgtEl>
                                        <p:attrNameLst>
                                          <p:attrName>ppt_w</p:attrName>
                                        </p:attrNameLst>
                                      </p:cBhvr>
                                      <p:tavLst>
                                        <p:tav tm="0">
                                          <p:val>
                                            <p:fltVal val="0"/>
                                          </p:val>
                                        </p:tav>
                                        <p:tav tm="100000">
                                          <p:val>
                                            <p:strVal val="#ppt_w"/>
                                          </p:val>
                                        </p:tav>
                                      </p:tavLst>
                                    </p:anim>
                                    <p:anim calcmode="lin" valueType="num">
                                      <p:cBhvr>
                                        <p:cTn id="24" dur="2000" fill="hold"/>
                                        <p:tgtEl>
                                          <p:spTgt spid="3"/>
                                        </p:tgtEl>
                                        <p:attrNameLst>
                                          <p:attrName>ppt_h</p:attrName>
                                        </p:attrNameLst>
                                      </p:cBhvr>
                                      <p:tavLst>
                                        <p:tav tm="0">
                                          <p:val>
                                            <p:fltVal val="0"/>
                                          </p:val>
                                        </p:tav>
                                        <p:tav tm="100000">
                                          <p:val>
                                            <p:strVal val="#ppt_h"/>
                                          </p:val>
                                        </p:tav>
                                      </p:tavLst>
                                    </p:anim>
                                    <p:animEffect transition="in" filter="fade">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iterate type="wd">
                                    <p:tmPct val="10000"/>
                                  </p:iterate>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870">
                                          <p:stCondLst>
                                            <p:cond delay="0"/>
                                          </p:stCondLst>
                                        </p:cTn>
                                        <p:tgtEl>
                                          <p:spTgt spid="7"/>
                                        </p:tgtEl>
                                      </p:cBhvr>
                                    </p:animEffect>
                                    <p:anim calcmode="lin" valueType="num">
                                      <p:cBhvr>
                                        <p:cTn id="41" dur="2733"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2" dur="99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3" dur="996" tmFilter="0, 0; 0.125,0.2665; 0.25,0.4; 0.375,0.465; 0.5,0.5;  0.625,0.535; 0.75,0.6; 0.875,0.7335; 1,1">
                                          <p:stCondLst>
                                            <p:cond delay="996"/>
                                          </p:stCondLst>
                                        </p:cTn>
                                        <p:tgtEl>
                                          <p:spTgt spid="7"/>
                                        </p:tgtEl>
                                        <p:attrNameLst>
                                          <p:attrName>ppt_y</p:attrName>
                                        </p:attrNameLst>
                                      </p:cBhvr>
                                      <p:tavLst>
                                        <p:tav tm="0" fmla="#ppt_y-sin(pi*$)/9">
                                          <p:val>
                                            <p:fltVal val="0"/>
                                          </p:val>
                                        </p:tav>
                                        <p:tav tm="100000">
                                          <p:val>
                                            <p:fltVal val="1"/>
                                          </p:val>
                                        </p:tav>
                                      </p:tavLst>
                                    </p:anim>
                                    <p:anim calcmode="lin" valueType="num">
                                      <p:cBhvr>
                                        <p:cTn id="44" dur="498" tmFilter="0, 0; 0.125,0.2665; 0.25,0.4; 0.375,0.465; 0.5,0.5;  0.625,0.535; 0.75,0.6; 0.875,0.7335; 1,1">
                                          <p:stCondLst>
                                            <p:cond delay="1986"/>
                                          </p:stCondLst>
                                        </p:cTn>
                                        <p:tgtEl>
                                          <p:spTgt spid="7"/>
                                        </p:tgtEl>
                                        <p:attrNameLst>
                                          <p:attrName>ppt_y</p:attrName>
                                        </p:attrNameLst>
                                      </p:cBhvr>
                                      <p:tavLst>
                                        <p:tav tm="0" fmla="#ppt_y-sin(pi*$)/27">
                                          <p:val>
                                            <p:fltVal val="0"/>
                                          </p:val>
                                        </p:tav>
                                        <p:tav tm="100000">
                                          <p:val>
                                            <p:fltVal val="1"/>
                                          </p:val>
                                        </p:tav>
                                      </p:tavLst>
                                    </p:anim>
                                    <p:anim calcmode="lin" valueType="num">
                                      <p:cBhvr>
                                        <p:cTn id="45" dur="246" tmFilter="0, 0; 0.125,0.2665; 0.25,0.4; 0.375,0.465; 0.5,0.5;  0.625,0.535; 0.75,0.6; 0.875,0.7335; 1,1">
                                          <p:stCondLst>
                                            <p:cond delay="2484"/>
                                          </p:stCondLst>
                                        </p:cTn>
                                        <p:tgtEl>
                                          <p:spTgt spid="7"/>
                                        </p:tgtEl>
                                        <p:attrNameLst>
                                          <p:attrName>ppt_y</p:attrName>
                                        </p:attrNameLst>
                                      </p:cBhvr>
                                      <p:tavLst>
                                        <p:tav tm="0" fmla="#ppt_y-sin(pi*$)/81">
                                          <p:val>
                                            <p:fltVal val="0"/>
                                          </p:val>
                                        </p:tav>
                                        <p:tav tm="100000">
                                          <p:val>
                                            <p:fltVal val="1"/>
                                          </p:val>
                                        </p:tav>
                                      </p:tavLst>
                                    </p:anim>
                                    <p:animScale>
                                      <p:cBhvr>
                                        <p:cTn id="46" dur="39">
                                          <p:stCondLst>
                                            <p:cond delay="975"/>
                                          </p:stCondLst>
                                        </p:cTn>
                                        <p:tgtEl>
                                          <p:spTgt spid="7"/>
                                        </p:tgtEl>
                                      </p:cBhvr>
                                      <p:to x="100000" y="60000"/>
                                    </p:animScale>
                                    <p:animScale>
                                      <p:cBhvr>
                                        <p:cTn id="47" dur="249" decel="50000">
                                          <p:stCondLst>
                                            <p:cond delay="1014"/>
                                          </p:stCondLst>
                                        </p:cTn>
                                        <p:tgtEl>
                                          <p:spTgt spid="7"/>
                                        </p:tgtEl>
                                      </p:cBhvr>
                                      <p:to x="100000" y="100000"/>
                                    </p:animScale>
                                    <p:animScale>
                                      <p:cBhvr>
                                        <p:cTn id="48" dur="39">
                                          <p:stCondLst>
                                            <p:cond delay="1968"/>
                                          </p:stCondLst>
                                        </p:cTn>
                                        <p:tgtEl>
                                          <p:spTgt spid="7"/>
                                        </p:tgtEl>
                                      </p:cBhvr>
                                      <p:to x="100000" y="80000"/>
                                    </p:animScale>
                                    <p:animScale>
                                      <p:cBhvr>
                                        <p:cTn id="49" dur="249" decel="50000">
                                          <p:stCondLst>
                                            <p:cond delay="2007"/>
                                          </p:stCondLst>
                                        </p:cTn>
                                        <p:tgtEl>
                                          <p:spTgt spid="7"/>
                                        </p:tgtEl>
                                      </p:cBhvr>
                                      <p:to x="100000" y="100000"/>
                                    </p:animScale>
                                    <p:animScale>
                                      <p:cBhvr>
                                        <p:cTn id="50" dur="39">
                                          <p:stCondLst>
                                            <p:cond delay="2463"/>
                                          </p:stCondLst>
                                        </p:cTn>
                                        <p:tgtEl>
                                          <p:spTgt spid="7"/>
                                        </p:tgtEl>
                                      </p:cBhvr>
                                      <p:to x="100000" y="90000"/>
                                    </p:animScale>
                                    <p:animScale>
                                      <p:cBhvr>
                                        <p:cTn id="51" dur="249" decel="50000">
                                          <p:stCondLst>
                                            <p:cond delay="2502"/>
                                          </p:stCondLst>
                                        </p:cTn>
                                        <p:tgtEl>
                                          <p:spTgt spid="7"/>
                                        </p:tgtEl>
                                      </p:cBhvr>
                                      <p:to x="100000" y="100000"/>
                                    </p:animScale>
                                    <p:animScale>
                                      <p:cBhvr>
                                        <p:cTn id="52" dur="39">
                                          <p:stCondLst>
                                            <p:cond delay="2712"/>
                                          </p:stCondLst>
                                        </p:cTn>
                                        <p:tgtEl>
                                          <p:spTgt spid="7"/>
                                        </p:tgtEl>
                                      </p:cBhvr>
                                      <p:to x="100000" y="95000"/>
                                    </p:animScale>
                                    <p:animScale>
                                      <p:cBhvr>
                                        <p:cTn id="53" dur="249" decel="50000">
                                          <p:stCondLst>
                                            <p:cond delay="2751"/>
                                          </p:stCondLst>
                                        </p:cTn>
                                        <p:tgtEl>
                                          <p:spTgt spid="7"/>
                                        </p:tgtEl>
                                      </p:cBhvr>
                                      <p:to x="100000" y="100000"/>
                                    </p:animScale>
                                  </p:childTnLst>
                                </p:cTn>
                              </p:par>
                              <p:par>
                                <p:cTn id="54" presetID="26" presetClass="entr" presetSubtype="0" fill="hold" nodeType="withEffect">
                                  <p:stCondLst>
                                    <p:cond delay="0"/>
                                  </p:stCondLst>
                                  <p:childTnLst>
                                    <p:set>
                                      <p:cBhvr>
                                        <p:cTn id="55" dur="1" fill="hold">
                                          <p:stCondLst>
                                            <p:cond delay="0"/>
                                          </p:stCondLst>
                                        </p:cTn>
                                        <p:tgtEl>
                                          <p:spTgt spid="1027"/>
                                        </p:tgtEl>
                                        <p:attrNameLst>
                                          <p:attrName>style.visibility</p:attrName>
                                        </p:attrNameLst>
                                      </p:cBhvr>
                                      <p:to>
                                        <p:strVal val="visible"/>
                                      </p:to>
                                    </p:set>
                                    <p:animEffect transition="in" filter="wipe(down)">
                                      <p:cBhvr>
                                        <p:cTn id="56" dur="870">
                                          <p:stCondLst>
                                            <p:cond delay="0"/>
                                          </p:stCondLst>
                                        </p:cTn>
                                        <p:tgtEl>
                                          <p:spTgt spid="1027"/>
                                        </p:tgtEl>
                                      </p:cBhvr>
                                    </p:animEffect>
                                    <p:anim calcmode="lin" valueType="num">
                                      <p:cBhvr>
                                        <p:cTn id="57" dur="2733"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58" dur="996"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59" dur="996" tmFilter="0, 0; 0.125,0.2665; 0.25,0.4; 0.375,0.465; 0.5,0.5;  0.625,0.535; 0.75,0.6; 0.875,0.7335; 1,1">
                                          <p:stCondLst>
                                            <p:cond delay="996"/>
                                          </p:stCondLst>
                                        </p:cTn>
                                        <p:tgtEl>
                                          <p:spTgt spid="1027"/>
                                        </p:tgtEl>
                                        <p:attrNameLst>
                                          <p:attrName>ppt_y</p:attrName>
                                        </p:attrNameLst>
                                      </p:cBhvr>
                                      <p:tavLst>
                                        <p:tav tm="0" fmla="#ppt_y-sin(pi*$)/9">
                                          <p:val>
                                            <p:fltVal val="0"/>
                                          </p:val>
                                        </p:tav>
                                        <p:tav tm="100000">
                                          <p:val>
                                            <p:fltVal val="1"/>
                                          </p:val>
                                        </p:tav>
                                      </p:tavLst>
                                    </p:anim>
                                    <p:anim calcmode="lin" valueType="num">
                                      <p:cBhvr>
                                        <p:cTn id="60" dur="498" tmFilter="0, 0; 0.125,0.2665; 0.25,0.4; 0.375,0.465; 0.5,0.5;  0.625,0.535; 0.75,0.6; 0.875,0.7335; 1,1">
                                          <p:stCondLst>
                                            <p:cond delay="1986"/>
                                          </p:stCondLst>
                                        </p:cTn>
                                        <p:tgtEl>
                                          <p:spTgt spid="1027"/>
                                        </p:tgtEl>
                                        <p:attrNameLst>
                                          <p:attrName>ppt_y</p:attrName>
                                        </p:attrNameLst>
                                      </p:cBhvr>
                                      <p:tavLst>
                                        <p:tav tm="0" fmla="#ppt_y-sin(pi*$)/27">
                                          <p:val>
                                            <p:fltVal val="0"/>
                                          </p:val>
                                        </p:tav>
                                        <p:tav tm="100000">
                                          <p:val>
                                            <p:fltVal val="1"/>
                                          </p:val>
                                        </p:tav>
                                      </p:tavLst>
                                    </p:anim>
                                    <p:anim calcmode="lin" valueType="num">
                                      <p:cBhvr>
                                        <p:cTn id="61" dur="246" tmFilter="0, 0; 0.125,0.2665; 0.25,0.4; 0.375,0.465; 0.5,0.5;  0.625,0.535; 0.75,0.6; 0.875,0.7335; 1,1">
                                          <p:stCondLst>
                                            <p:cond delay="2484"/>
                                          </p:stCondLst>
                                        </p:cTn>
                                        <p:tgtEl>
                                          <p:spTgt spid="1027"/>
                                        </p:tgtEl>
                                        <p:attrNameLst>
                                          <p:attrName>ppt_y</p:attrName>
                                        </p:attrNameLst>
                                      </p:cBhvr>
                                      <p:tavLst>
                                        <p:tav tm="0" fmla="#ppt_y-sin(pi*$)/81">
                                          <p:val>
                                            <p:fltVal val="0"/>
                                          </p:val>
                                        </p:tav>
                                        <p:tav tm="100000">
                                          <p:val>
                                            <p:fltVal val="1"/>
                                          </p:val>
                                        </p:tav>
                                      </p:tavLst>
                                    </p:anim>
                                    <p:animScale>
                                      <p:cBhvr>
                                        <p:cTn id="62" dur="39">
                                          <p:stCondLst>
                                            <p:cond delay="975"/>
                                          </p:stCondLst>
                                        </p:cTn>
                                        <p:tgtEl>
                                          <p:spTgt spid="1027"/>
                                        </p:tgtEl>
                                      </p:cBhvr>
                                      <p:to x="100000" y="60000"/>
                                    </p:animScale>
                                    <p:animScale>
                                      <p:cBhvr>
                                        <p:cTn id="63" dur="249" decel="50000">
                                          <p:stCondLst>
                                            <p:cond delay="1014"/>
                                          </p:stCondLst>
                                        </p:cTn>
                                        <p:tgtEl>
                                          <p:spTgt spid="1027"/>
                                        </p:tgtEl>
                                      </p:cBhvr>
                                      <p:to x="100000" y="100000"/>
                                    </p:animScale>
                                    <p:animScale>
                                      <p:cBhvr>
                                        <p:cTn id="64" dur="39">
                                          <p:stCondLst>
                                            <p:cond delay="1968"/>
                                          </p:stCondLst>
                                        </p:cTn>
                                        <p:tgtEl>
                                          <p:spTgt spid="1027"/>
                                        </p:tgtEl>
                                      </p:cBhvr>
                                      <p:to x="100000" y="80000"/>
                                    </p:animScale>
                                    <p:animScale>
                                      <p:cBhvr>
                                        <p:cTn id="65" dur="249" decel="50000">
                                          <p:stCondLst>
                                            <p:cond delay="2007"/>
                                          </p:stCondLst>
                                        </p:cTn>
                                        <p:tgtEl>
                                          <p:spTgt spid="1027"/>
                                        </p:tgtEl>
                                      </p:cBhvr>
                                      <p:to x="100000" y="100000"/>
                                    </p:animScale>
                                    <p:animScale>
                                      <p:cBhvr>
                                        <p:cTn id="66" dur="39">
                                          <p:stCondLst>
                                            <p:cond delay="2463"/>
                                          </p:stCondLst>
                                        </p:cTn>
                                        <p:tgtEl>
                                          <p:spTgt spid="1027"/>
                                        </p:tgtEl>
                                      </p:cBhvr>
                                      <p:to x="100000" y="90000"/>
                                    </p:animScale>
                                    <p:animScale>
                                      <p:cBhvr>
                                        <p:cTn id="67" dur="249" decel="50000">
                                          <p:stCondLst>
                                            <p:cond delay="2502"/>
                                          </p:stCondLst>
                                        </p:cTn>
                                        <p:tgtEl>
                                          <p:spTgt spid="1027"/>
                                        </p:tgtEl>
                                      </p:cBhvr>
                                      <p:to x="100000" y="100000"/>
                                    </p:animScale>
                                    <p:animScale>
                                      <p:cBhvr>
                                        <p:cTn id="68" dur="39">
                                          <p:stCondLst>
                                            <p:cond delay="2712"/>
                                          </p:stCondLst>
                                        </p:cTn>
                                        <p:tgtEl>
                                          <p:spTgt spid="1027"/>
                                        </p:tgtEl>
                                      </p:cBhvr>
                                      <p:to x="100000" y="95000"/>
                                    </p:animScale>
                                    <p:animScale>
                                      <p:cBhvr>
                                        <p:cTn id="69" dur="249" decel="50000">
                                          <p:stCondLst>
                                            <p:cond delay="2751"/>
                                          </p:stCondLst>
                                        </p:cTn>
                                        <p:tgtEl>
                                          <p:spTgt spid="1027"/>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1" nodeType="click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2000" fill="hold"/>
                                        <p:tgtEl>
                                          <p:spTgt spid="7"/>
                                        </p:tgtEl>
                                        <p:attrNameLst>
                                          <p:attrName>ppt_w</p:attrName>
                                        </p:attrNameLst>
                                      </p:cBhvr>
                                      <p:tavLst>
                                        <p:tav tm="0">
                                          <p:val>
                                            <p:fltVal val="0"/>
                                          </p:val>
                                        </p:tav>
                                        <p:tav tm="100000">
                                          <p:val>
                                            <p:strVal val="#ppt_w"/>
                                          </p:val>
                                        </p:tav>
                                      </p:tavLst>
                                    </p:anim>
                                    <p:anim calcmode="lin" valueType="num">
                                      <p:cBhvr>
                                        <p:cTn id="75" dur="2000" fill="hold"/>
                                        <p:tgtEl>
                                          <p:spTgt spid="7"/>
                                        </p:tgtEl>
                                        <p:attrNameLst>
                                          <p:attrName>ppt_h</p:attrName>
                                        </p:attrNameLst>
                                      </p:cBhvr>
                                      <p:tavLst>
                                        <p:tav tm="0">
                                          <p:val>
                                            <p:fltVal val="0"/>
                                          </p:val>
                                        </p:tav>
                                        <p:tav tm="100000">
                                          <p:val>
                                            <p:strVal val="#ppt_h"/>
                                          </p:val>
                                        </p:tav>
                                      </p:tavLst>
                                    </p:anim>
                                    <p:animEffect transition="in" filter="fade">
                                      <p:cBhvr>
                                        <p:cTn id="7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P spid="12" grpId="0"/>
      <p:bldP spid="12" grpId="1"/>
      <p:bldP spid="12"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00936"/>
            <a:ext cx="8915400" cy="707886"/>
          </a:xfrm>
          <a:prstGeom prst="rect">
            <a:avLst/>
          </a:prstGeom>
        </p:spPr>
        <p:txBody>
          <a:bodyPr wrap="square">
            <a:spAutoFit/>
          </a:bodyPr>
          <a:lstStyle/>
          <a:p>
            <a:pPr algn="ctr"/>
            <a:r>
              <a:rPr lang="en-US" sz="4000" dirty="0">
                <a:latin typeface="NikoshBAN" pitchFamily="2" charset="0"/>
                <a:cs typeface="NikoshBAN" pitchFamily="2" charset="0"/>
              </a:rPr>
              <a:t>Agree </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তে</a:t>
            </a:r>
            <a:r>
              <a:rPr lang="en-US" sz="4000" dirty="0" smtClean="0">
                <a:latin typeface="NikoshBAN" pitchFamily="2" charset="0"/>
                <a:cs typeface="NikoshBAN" pitchFamily="2" charset="0"/>
              </a:rPr>
              <a:t> </a:t>
            </a:r>
            <a:r>
              <a:rPr lang="as-IN" sz="4000" dirty="0" smtClean="0">
                <a:latin typeface="NikoshBAN" pitchFamily="2" charset="0"/>
                <a:cs typeface="NikoshBAN" pitchFamily="2" charset="0"/>
              </a:rPr>
              <a:t>ক্লিক ক</a:t>
            </a:r>
            <a:r>
              <a:rPr lang="en-US" sz="4000" dirty="0" err="1" smtClean="0">
                <a:latin typeface="NikoshBAN" pitchFamily="2" charset="0"/>
                <a:cs typeface="NikoshBAN" pitchFamily="2" charset="0"/>
              </a:rPr>
              <a:t>রি</a:t>
            </a:r>
            <a:r>
              <a:rPr lang="as-IN"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t="15024"/>
          <a:stretch/>
        </p:blipFill>
        <p:spPr>
          <a:xfrm>
            <a:off x="2743200" y="38637"/>
            <a:ext cx="3857625" cy="5827690"/>
          </a:xfrm>
          <a:prstGeom prst="rect">
            <a:avLst/>
          </a:prstGeom>
        </p:spPr>
      </p:pic>
      <p:sp>
        <p:nvSpPr>
          <p:cNvPr id="5" name="Left Arrow 4"/>
          <p:cNvSpPr/>
          <p:nvPr/>
        </p:nvSpPr>
        <p:spPr>
          <a:xfrm rot="18688121">
            <a:off x="5660750" y="5003969"/>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8572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800" y="155406"/>
            <a:ext cx="4419600" cy="6186309"/>
          </a:xfrm>
          <a:prstGeom prst="rect">
            <a:avLst/>
          </a:prstGeom>
        </p:spPr>
        <p:txBody>
          <a:bodyPr wrap="square">
            <a:spAutoFit/>
          </a:bodyPr>
          <a:lstStyle/>
          <a:p>
            <a:pPr algn="ctr"/>
            <a:r>
              <a:rPr lang="en-US" sz="5400" dirty="0">
                <a:latin typeface="NikoshBAN" pitchFamily="2" charset="0"/>
                <a:cs typeface="NikoshBAN" pitchFamily="2" charset="0"/>
              </a:rPr>
              <a:t>Sign </a:t>
            </a:r>
            <a:r>
              <a:rPr lang="en-US" sz="5400" dirty="0" smtClean="0">
                <a:latin typeface="NikoshBAN" pitchFamily="2" charset="0"/>
                <a:cs typeface="NikoshBAN" pitchFamily="2" charset="0"/>
              </a:rPr>
              <a:t>Up এ </a:t>
            </a:r>
            <a:r>
              <a:rPr lang="as-IN" sz="5400" dirty="0" smtClean="0">
                <a:latin typeface="NikoshBAN" pitchFamily="2" charset="0"/>
                <a:cs typeface="NikoshBAN" pitchFamily="2" charset="0"/>
              </a:rPr>
              <a:t>ক্লিক ক</a:t>
            </a:r>
            <a:r>
              <a:rPr lang="en-US" sz="5400" dirty="0" err="1" smtClean="0">
                <a:latin typeface="NikoshBAN" pitchFamily="2" charset="0"/>
                <a:cs typeface="NikoshBAN" pitchFamily="2" charset="0"/>
              </a:rPr>
              <a:t>রি</a:t>
            </a:r>
            <a:r>
              <a:rPr lang="as-IN" sz="5400" dirty="0" smtClean="0">
                <a:latin typeface="NikoshBAN" pitchFamily="2" charset="0"/>
                <a:cs typeface="NikoshBAN" pitchFamily="2" charset="0"/>
              </a:rPr>
              <a:t>, </a:t>
            </a:r>
            <a:r>
              <a:rPr lang="as-IN" sz="5400" dirty="0">
                <a:solidFill>
                  <a:srgbClr val="FFC000"/>
                </a:solidFill>
                <a:latin typeface="NikoshBAN" pitchFamily="2" charset="0"/>
                <a:cs typeface="NikoshBAN" pitchFamily="2" charset="0"/>
              </a:rPr>
              <a:t>(</a:t>
            </a:r>
            <a:r>
              <a:rPr lang="as-IN" sz="4800" dirty="0">
                <a:solidFill>
                  <a:srgbClr val="FFC000"/>
                </a:solidFill>
                <a:latin typeface="NikoshBAN" pitchFamily="2" charset="0"/>
                <a:cs typeface="NikoshBAN" pitchFamily="2" charset="0"/>
              </a:rPr>
              <a:t>তবে কেউ যদি এই অবস্থায় মিটিং এ অংশ নিতে চান তাহলে </a:t>
            </a:r>
            <a:r>
              <a:rPr lang="en-US" sz="4800" dirty="0">
                <a:solidFill>
                  <a:srgbClr val="FFC000"/>
                </a:solidFill>
                <a:latin typeface="NikoshBAN" pitchFamily="2" charset="0"/>
                <a:cs typeface="NikoshBAN" pitchFamily="2" charset="0"/>
              </a:rPr>
              <a:t>Join a Meeting </a:t>
            </a:r>
            <a:r>
              <a:rPr lang="as-IN" sz="4800" dirty="0">
                <a:solidFill>
                  <a:srgbClr val="FFC000"/>
                </a:solidFill>
                <a:latin typeface="NikoshBAN" pitchFamily="2" charset="0"/>
                <a:cs typeface="NikoshBAN" pitchFamily="2" charset="0"/>
              </a:rPr>
              <a:t>এ ক্লিক </a:t>
            </a:r>
            <a:r>
              <a:rPr lang="as-IN" sz="4800" dirty="0" smtClean="0">
                <a:solidFill>
                  <a:srgbClr val="FFC000"/>
                </a:solidFill>
                <a:latin typeface="NikoshBAN" pitchFamily="2" charset="0"/>
                <a:cs typeface="NikoshBAN" pitchFamily="2" charset="0"/>
              </a:rPr>
              <a:t>ক</a:t>
            </a:r>
            <a:r>
              <a:rPr lang="en-US" sz="4800" dirty="0" err="1" smtClean="0">
                <a:solidFill>
                  <a:srgbClr val="FFC000"/>
                </a:solidFill>
                <a:latin typeface="NikoshBAN" pitchFamily="2" charset="0"/>
                <a:cs typeface="NikoshBAN" pitchFamily="2" charset="0"/>
              </a:rPr>
              <a:t>রিলে</a:t>
            </a:r>
            <a:r>
              <a:rPr lang="en-US" sz="4800" dirty="0" smtClean="0">
                <a:solidFill>
                  <a:srgbClr val="FFC000"/>
                </a:solidFill>
                <a:latin typeface="NikoshBAN" pitchFamily="2" charset="0"/>
                <a:cs typeface="NikoshBAN" pitchFamily="2" charset="0"/>
              </a:rPr>
              <a:t> জ</a:t>
            </a:r>
            <a:r>
              <a:rPr lang="as-IN" sz="4800" dirty="0" smtClean="0">
                <a:solidFill>
                  <a:srgbClr val="FFC000"/>
                </a:solidFill>
                <a:latin typeface="NikoshBAN" pitchFamily="2" charset="0"/>
                <a:cs typeface="NikoshBAN" pitchFamily="2" charset="0"/>
              </a:rPr>
              <a:t>য়েন </a:t>
            </a:r>
            <a:r>
              <a:rPr lang="en-US" sz="4800" dirty="0" err="1" smtClean="0">
                <a:solidFill>
                  <a:srgbClr val="FFC000"/>
                </a:solidFill>
                <a:latin typeface="NikoshBAN" pitchFamily="2" charset="0"/>
                <a:cs typeface="NikoshBAN" pitchFamily="2" charset="0"/>
              </a:rPr>
              <a:t>হয়ে</a:t>
            </a:r>
            <a:r>
              <a:rPr lang="en-US" sz="4800" dirty="0" smtClean="0">
                <a:solidFill>
                  <a:srgbClr val="FFC000"/>
                </a:solidFill>
                <a:latin typeface="NikoshBAN" pitchFamily="2" charset="0"/>
                <a:cs typeface="NikoshBAN" pitchFamily="2" charset="0"/>
              </a:rPr>
              <a:t> </a:t>
            </a:r>
            <a:r>
              <a:rPr lang="en-US" sz="4800" dirty="0" err="1" smtClean="0">
                <a:solidFill>
                  <a:srgbClr val="FFC000"/>
                </a:solidFill>
                <a:latin typeface="NikoshBAN" pitchFamily="2" charset="0"/>
                <a:cs typeface="NikoshBAN" pitchFamily="2" charset="0"/>
              </a:rPr>
              <a:t>যাবে</a:t>
            </a:r>
            <a:r>
              <a:rPr lang="as-IN" sz="4800" dirty="0" smtClean="0">
                <a:solidFill>
                  <a:srgbClr val="FFC000"/>
                </a:solidFill>
                <a:latin typeface="NikoshBAN" pitchFamily="2" charset="0"/>
                <a:cs typeface="NikoshBAN" pitchFamily="2" charset="0"/>
              </a:rPr>
              <a:t>।)</a:t>
            </a:r>
            <a:endParaRPr lang="en-US" sz="5400" dirty="0">
              <a:solidFill>
                <a:srgbClr val="FFC000"/>
              </a:solidFill>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4800" y="37713"/>
            <a:ext cx="3857625" cy="6858000"/>
          </a:xfrm>
          <a:prstGeom prst="rect">
            <a:avLst/>
          </a:prstGeom>
        </p:spPr>
      </p:pic>
      <p:sp>
        <p:nvSpPr>
          <p:cNvPr id="5" name="Left Arrow 4"/>
          <p:cNvSpPr/>
          <p:nvPr/>
        </p:nvSpPr>
        <p:spPr>
          <a:xfrm rot="18688121">
            <a:off x="1164951" y="5918370"/>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7649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5498072"/>
            <a:ext cx="8915400" cy="1323439"/>
          </a:xfrm>
          <a:prstGeom prst="rect">
            <a:avLst/>
          </a:prstGeom>
        </p:spPr>
        <p:txBody>
          <a:bodyPr wrap="square">
            <a:spAutoFit/>
          </a:bodyPr>
          <a:lstStyle/>
          <a:p>
            <a:pPr algn="ctr"/>
            <a:r>
              <a:rPr lang="as-IN" sz="4000" dirty="0" smtClean="0">
                <a:latin typeface="NikoshBAN" pitchFamily="2" charset="0"/>
                <a:cs typeface="NikoshBAN" pitchFamily="2" charset="0"/>
              </a:rPr>
              <a:t> </a:t>
            </a:r>
            <a:r>
              <a:rPr lang="as-IN" sz="4000" dirty="0">
                <a:latin typeface="NikoshBAN" pitchFamily="2" charset="0"/>
                <a:cs typeface="NikoshBAN" pitchFamily="2" charset="0"/>
              </a:rPr>
              <a:t>জন্ম তারিখ দেয়ার জন্য </a:t>
            </a:r>
            <a:r>
              <a:rPr lang="en-US" sz="4000" dirty="0">
                <a:latin typeface="NikoshBAN" pitchFamily="2" charset="0"/>
                <a:cs typeface="NikoshBAN" pitchFamily="2" charset="0"/>
              </a:rPr>
              <a:t>Month/Day/Year </a:t>
            </a:r>
            <a:r>
              <a:rPr lang="as-IN" sz="4000" dirty="0">
                <a:latin typeface="NikoshBAN" pitchFamily="2" charset="0"/>
                <a:cs typeface="NikoshBAN" pitchFamily="2" charset="0"/>
              </a:rPr>
              <a:t>লিখা স্থানে ক্লিক </a:t>
            </a:r>
            <a:r>
              <a:rPr lang="as-IN" sz="4000" dirty="0" smtClean="0">
                <a:latin typeface="NikoshBAN" pitchFamily="2" charset="0"/>
                <a:cs typeface="NikoshBAN" pitchFamily="2" charset="0"/>
              </a:rPr>
              <a:t>ক</a:t>
            </a:r>
            <a:r>
              <a:rPr lang="en-US" sz="4000" dirty="0" err="1" smtClean="0">
                <a:latin typeface="NikoshBAN" pitchFamily="2" charset="0"/>
                <a:cs typeface="NikoshBAN" pitchFamily="2" charset="0"/>
              </a:rPr>
              <a:t>রি</a:t>
            </a:r>
            <a:r>
              <a:rPr lang="as-IN"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b="19830"/>
          <a:stretch/>
        </p:blipFill>
        <p:spPr>
          <a:xfrm>
            <a:off x="2667000" y="0"/>
            <a:ext cx="3857625" cy="5181600"/>
          </a:xfrm>
          <a:prstGeom prst="rect">
            <a:avLst/>
          </a:prstGeom>
        </p:spPr>
      </p:pic>
      <p:sp>
        <p:nvSpPr>
          <p:cNvPr id="5" name="Left Arrow 4"/>
          <p:cNvSpPr/>
          <p:nvPr/>
        </p:nvSpPr>
        <p:spPr>
          <a:xfrm rot="18688121">
            <a:off x="4471904" y="3098969"/>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8646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509877"/>
            <a:ext cx="8686800" cy="1323439"/>
          </a:xfrm>
          <a:prstGeom prst="rect">
            <a:avLst/>
          </a:prstGeom>
        </p:spPr>
        <p:txBody>
          <a:bodyPr wrap="square">
            <a:spAutoFit/>
          </a:bodyPr>
          <a:lstStyle/>
          <a:p>
            <a:pPr algn="ctr"/>
            <a:r>
              <a:rPr lang="as-IN" sz="4000" dirty="0">
                <a:latin typeface="NikoshBAN" pitchFamily="2" charset="0"/>
                <a:cs typeface="NikoshBAN" pitchFamily="2" charset="0"/>
              </a:rPr>
              <a:t>এবার নির্ধারিত স্থানে চেপে </a:t>
            </a:r>
            <a:r>
              <a:rPr lang="as-IN" sz="4000" dirty="0" smtClean="0">
                <a:latin typeface="NikoshBAN" pitchFamily="2" charset="0"/>
                <a:cs typeface="NikoshBAN" pitchFamily="2" charset="0"/>
              </a:rPr>
              <a:t>চেপে</a:t>
            </a:r>
            <a:r>
              <a:rPr lang="en-US" sz="4000" dirty="0" smtClean="0">
                <a:latin typeface="NikoshBAN" pitchFamily="2" charset="0"/>
                <a:cs typeface="NikoshBAN" pitchFamily="2" charset="0"/>
              </a:rPr>
              <a:t> </a:t>
            </a:r>
            <a:r>
              <a:rPr lang="as-IN" sz="4000" dirty="0" smtClean="0">
                <a:latin typeface="NikoshBAN" pitchFamily="2" charset="0"/>
                <a:cs typeface="NikoshBAN" pitchFamily="2" charset="0"/>
              </a:rPr>
              <a:t> </a:t>
            </a:r>
            <a:r>
              <a:rPr lang="as-IN" sz="4000" dirty="0">
                <a:latin typeface="NikoshBAN" pitchFamily="2" charset="0"/>
                <a:cs typeface="NikoshBAN" pitchFamily="2" charset="0"/>
              </a:rPr>
              <a:t>জন্ম </a:t>
            </a:r>
            <a:r>
              <a:rPr lang="en-US" sz="4000" dirty="0" err="1" smtClean="0">
                <a:latin typeface="NikoshBAN" pitchFamily="2" charset="0"/>
                <a:cs typeface="NikoshBAN" pitchFamily="2" charset="0"/>
              </a:rPr>
              <a:t>তারিখ</a:t>
            </a:r>
            <a:r>
              <a:rPr lang="en-US" sz="4000" dirty="0" smtClean="0">
                <a:latin typeface="NikoshBAN" pitchFamily="2" charset="0"/>
                <a:cs typeface="NikoshBAN" pitchFamily="2" charset="0"/>
              </a:rPr>
              <a:t> </a:t>
            </a:r>
            <a:r>
              <a:rPr lang="as-IN" sz="4000" dirty="0" smtClean="0">
                <a:latin typeface="NikoshBAN" pitchFamily="2" charset="0"/>
                <a:cs typeface="NikoshBAN" pitchFamily="2" charset="0"/>
              </a:rPr>
              <a:t>মাস </a:t>
            </a:r>
            <a:r>
              <a:rPr lang="as-IN" sz="4000" dirty="0">
                <a:latin typeface="NikoshBAN" pitchFamily="2" charset="0"/>
                <a:cs typeface="NikoshBAN" pitchFamily="2" charset="0"/>
              </a:rPr>
              <a:t>দিন বছর দিয়ে </a:t>
            </a:r>
            <a:r>
              <a:rPr lang="en-US" sz="4000" dirty="0" smtClean="0">
                <a:latin typeface="NikoshBAN" pitchFamily="2" charset="0"/>
                <a:cs typeface="NikoshBAN" pitchFamily="2" charset="0"/>
              </a:rPr>
              <a:t>Set এ </a:t>
            </a:r>
            <a:r>
              <a:rPr lang="as-IN" sz="4000" dirty="0">
                <a:latin typeface="NikoshBAN" pitchFamily="2" charset="0"/>
                <a:cs typeface="NikoshBAN" pitchFamily="2" charset="0"/>
              </a:rPr>
              <a:t>ক্লিক </a:t>
            </a:r>
            <a:r>
              <a:rPr lang="as-IN" sz="4000" dirty="0" smtClean="0">
                <a:latin typeface="NikoshBAN" pitchFamily="2" charset="0"/>
                <a:cs typeface="NikoshBAN" pitchFamily="2" charset="0"/>
              </a:rPr>
              <a:t>ক</a:t>
            </a:r>
            <a:r>
              <a:rPr lang="en-US" sz="4000" dirty="0" err="1" smtClean="0">
                <a:latin typeface="NikoshBAN" pitchFamily="2" charset="0"/>
                <a:cs typeface="NikoshBAN" pitchFamily="2" charset="0"/>
              </a:rPr>
              <a:t>রি</a:t>
            </a:r>
            <a:r>
              <a:rPr lang="as-IN"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t="28545" b="22817"/>
          <a:stretch/>
        </p:blipFill>
        <p:spPr>
          <a:xfrm>
            <a:off x="2643187" y="1676400"/>
            <a:ext cx="3857625" cy="3335629"/>
          </a:xfrm>
          <a:prstGeom prst="rect">
            <a:avLst/>
          </a:prstGeom>
        </p:spPr>
      </p:pic>
      <p:sp>
        <p:nvSpPr>
          <p:cNvPr id="6" name="Left Arrow 5"/>
          <p:cNvSpPr/>
          <p:nvPr/>
        </p:nvSpPr>
        <p:spPr>
          <a:xfrm rot="12513881">
            <a:off x="2917551" y="2951475"/>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8202051">
            <a:off x="4108401" y="3321697"/>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8857193">
            <a:off x="5743570" y="2963938"/>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8857193">
            <a:off x="5488215" y="4010473"/>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8646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repeatCount="1000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repeatCount="1000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repeatCount="1000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1600" y="616089"/>
            <a:ext cx="3505200" cy="5632311"/>
          </a:xfrm>
          <a:prstGeom prst="rect">
            <a:avLst/>
          </a:prstGeom>
        </p:spPr>
        <p:txBody>
          <a:bodyPr wrap="square">
            <a:spAutoFit/>
          </a:bodyPr>
          <a:lstStyle/>
          <a:p>
            <a:pPr algn="ctr"/>
            <a:r>
              <a:rPr lang="en-US" sz="4000" dirty="0">
                <a:latin typeface="NikoshBAN" pitchFamily="2" charset="0"/>
                <a:cs typeface="NikoshBAN" pitchFamily="2" charset="0"/>
              </a:rPr>
              <a:t>Email </a:t>
            </a:r>
            <a:r>
              <a:rPr lang="as-IN" sz="4000" dirty="0">
                <a:latin typeface="NikoshBAN" pitchFamily="2" charset="0"/>
                <a:cs typeface="NikoshBAN" pitchFamily="2" charset="0"/>
              </a:rPr>
              <a:t>লিখা স্থানে </a:t>
            </a:r>
            <a:r>
              <a:rPr lang="as-IN" sz="4000" dirty="0" smtClean="0">
                <a:latin typeface="NikoshBAN" pitchFamily="2" charset="0"/>
                <a:cs typeface="NikoshBAN" pitchFamily="2" charset="0"/>
              </a:rPr>
              <a:t> </a:t>
            </a:r>
            <a:r>
              <a:rPr lang="as-IN" sz="4000" dirty="0">
                <a:latin typeface="NikoshBAN" pitchFamily="2" charset="0"/>
                <a:cs typeface="NikoshBAN" pitchFamily="2" charset="0"/>
              </a:rPr>
              <a:t>ইমেইল এড্রেস, </a:t>
            </a:r>
            <a:r>
              <a:rPr lang="en-US" sz="4000" dirty="0">
                <a:latin typeface="NikoshBAN" pitchFamily="2" charset="0"/>
                <a:cs typeface="NikoshBAN" pitchFamily="2" charset="0"/>
              </a:rPr>
              <a:t>First Name </a:t>
            </a:r>
            <a:r>
              <a:rPr lang="as-IN" sz="4000" dirty="0" smtClean="0">
                <a:latin typeface="NikoshBAN" pitchFamily="2" charset="0"/>
                <a:cs typeface="NikoshBAN" pitchFamily="2" charset="0"/>
              </a:rPr>
              <a:t>এ</a:t>
            </a:r>
            <a:r>
              <a:rPr lang="en-US" sz="4000" dirty="0" smtClean="0">
                <a:latin typeface="NikoshBAN" pitchFamily="2" charset="0"/>
                <a:cs typeface="NikoshBAN" pitchFamily="2" charset="0"/>
              </a:rPr>
              <a:t>র </a:t>
            </a:r>
            <a:r>
              <a:rPr lang="en-US" sz="4000" dirty="0" err="1" smtClean="0">
                <a:latin typeface="NikoshBAN" pitchFamily="2" charset="0"/>
                <a:cs typeface="NikoshBAN" pitchFamily="2" charset="0"/>
              </a:rPr>
              <a:t>স্থানে</a:t>
            </a:r>
            <a:r>
              <a:rPr lang="as-IN" sz="4000" dirty="0" smtClean="0">
                <a:latin typeface="NikoshBAN" pitchFamily="2" charset="0"/>
                <a:cs typeface="NikoshBAN" pitchFamily="2" charset="0"/>
              </a:rPr>
              <a:t> নামের </a:t>
            </a:r>
            <a:r>
              <a:rPr lang="as-IN" sz="4000" dirty="0">
                <a:latin typeface="NikoshBAN" pitchFamily="2" charset="0"/>
                <a:cs typeface="NikoshBAN" pitchFamily="2" charset="0"/>
              </a:rPr>
              <a:t>প্রথম অংশ, </a:t>
            </a:r>
            <a:r>
              <a:rPr lang="en-US" sz="4000" dirty="0">
                <a:latin typeface="NikoshBAN" pitchFamily="2" charset="0"/>
                <a:cs typeface="NikoshBAN" pitchFamily="2" charset="0"/>
              </a:rPr>
              <a:t>Last Name </a:t>
            </a:r>
            <a:r>
              <a:rPr lang="as-IN" sz="4000" dirty="0" smtClean="0">
                <a:latin typeface="NikoshBAN" pitchFamily="2" charset="0"/>
                <a:cs typeface="NikoshBAN" pitchFamily="2" charset="0"/>
              </a:rPr>
              <a:t>এ</a:t>
            </a:r>
            <a:r>
              <a:rPr lang="en-US" sz="4000" dirty="0" smtClean="0">
                <a:latin typeface="NikoshBAN" pitchFamily="2" charset="0"/>
                <a:cs typeface="NikoshBAN" pitchFamily="2" charset="0"/>
              </a:rPr>
              <a:t>র </a:t>
            </a:r>
            <a:r>
              <a:rPr lang="en-US" sz="4000" dirty="0" err="1" smtClean="0">
                <a:latin typeface="NikoshBAN" pitchFamily="2" charset="0"/>
                <a:cs typeface="NikoshBAN" pitchFamily="2" charset="0"/>
              </a:rPr>
              <a:t>স্থানে</a:t>
            </a:r>
            <a:r>
              <a:rPr lang="as-IN" sz="4000" dirty="0" smtClean="0">
                <a:latin typeface="NikoshBAN" pitchFamily="2" charset="0"/>
                <a:cs typeface="NikoshBAN" pitchFamily="2" charset="0"/>
              </a:rPr>
              <a:t> নামের </a:t>
            </a:r>
            <a:r>
              <a:rPr lang="as-IN" sz="4000" dirty="0">
                <a:latin typeface="NikoshBAN" pitchFamily="2" charset="0"/>
                <a:cs typeface="NikoshBAN" pitchFamily="2" charset="0"/>
              </a:rPr>
              <a:t>পরের অংশ </a:t>
            </a:r>
            <a:r>
              <a:rPr lang="as-IN" sz="4000" dirty="0" smtClean="0">
                <a:latin typeface="NikoshBAN" pitchFamily="2" charset="0"/>
                <a:cs typeface="NikoshBAN" pitchFamily="2" charset="0"/>
              </a:rPr>
              <a:t>লি</a:t>
            </a:r>
            <a:r>
              <a:rPr lang="en-US" sz="4000" dirty="0" err="1" smtClean="0">
                <a:latin typeface="NikoshBAN" pitchFamily="2" charset="0"/>
                <a:cs typeface="NikoshBAN" pitchFamily="2" charset="0"/>
              </a:rPr>
              <a:t>খতে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হবে</a:t>
            </a:r>
            <a:r>
              <a:rPr lang="as-IN" sz="4000" dirty="0" smtClean="0">
                <a:latin typeface="NikoshBAN" pitchFamily="2" charset="0"/>
                <a:cs typeface="NikoshBAN" pitchFamily="2" charset="0"/>
              </a:rPr>
              <a:t>। </a:t>
            </a:r>
            <a:r>
              <a:rPr lang="en-US" sz="4000" dirty="0">
                <a:latin typeface="NikoshBAN" pitchFamily="2" charset="0"/>
                <a:cs typeface="NikoshBAN" pitchFamily="2" charset="0"/>
              </a:rPr>
              <a:t>Sign Up </a:t>
            </a:r>
            <a:r>
              <a:rPr lang="as-IN" sz="4000" dirty="0">
                <a:latin typeface="NikoshBAN" pitchFamily="2" charset="0"/>
                <a:cs typeface="NikoshBAN" pitchFamily="2" charset="0"/>
              </a:rPr>
              <a:t>ক্লিক </a:t>
            </a:r>
            <a:r>
              <a:rPr lang="as-IN" sz="4000" dirty="0" smtClean="0">
                <a:latin typeface="NikoshBAN" pitchFamily="2" charset="0"/>
                <a:cs typeface="NikoshBAN" pitchFamily="2" charset="0"/>
              </a:rPr>
              <a:t>ক</a:t>
            </a:r>
            <a:r>
              <a:rPr lang="en-US" sz="4000" dirty="0" err="1" smtClean="0">
                <a:latin typeface="NikoshBAN" pitchFamily="2" charset="0"/>
                <a:cs typeface="NikoshBAN" pitchFamily="2" charset="0"/>
              </a:rPr>
              <a:t>রতে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হবে</a:t>
            </a:r>
            <a:r>
              <a:rPr lang="as-IN"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5800" y="0"/>
            <a:ext cx="3857625" cy="6858000"/>
          </a:xfrm>
          <a:prstGeom prst="rect">
            <a:avLst/>
          </a:prstGeom>
        </p:spPr>
      </p:pic>
      <p:sp>
        <p:nvSpPr>
          <p:cNvPr id="5" name="Left Arrow 4"/>
          <p:cNvSpPr/>
          <p:nvPr/>
        </p:nvSpPr>
        <p:spPr>
          <a:xfrm rot="18688121">
            <a:off x="1317351" y="889169"/>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rot="18688121">
            <a:off x="1808977" y="1409078"/>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8688121">
            <a:off x="1926950" y="1928986"/>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8688121">
            <a:off x="2765151" y="3296216"/>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8646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repeatCount="1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repeatCount="1000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repeatCount="1000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458361"/>
            <a:ext cx="8915400" cy="1323439"/>
          </a:xfrm>
          <a:prstGeom prst="rect">
            <a:avLst/>
          </a:prstGeom>
        </p:spPr>
        <p:txBody>
          <a:bodyPr wrap="square">
            <a:spAutoFit/>
          </a:bodyPr>
          <a:lstStyle/>
          <a:p>
            <a:pPr algn="ctr"/>
            <a:r>
              <a:rPr lang="as-IN" sz="4000" dirty="0" smtClean="0">
                <a:latin typeface="NikoshBAN" pitchFamily="2" charset="0"/>
                <a:cs typeface="NikoshBAN" pitchFamily="2" charset="0"/>
              </a:rPr>
              <a:t>ইমেইলে </a:t>
            </a:r>
            <a:r>
              <a:rPr lang="as-IN" sz="4000" dirty="0">
                <a:latin typeface="NikoshBAN" pitchFamily="2" charset="0"/>
                <a:cs typeface="NikoshBAN" pitchFamily="2" charset="0"/>
              </a:rPr>
              <a:t>লিংক চলে গেছে, তাই ইমেইল এড্রেসে প্রবেশ করে ভেরিফাই </a:t>
            </a:r>
            <a:r>
              <a:rPr lang="as-IN" sz="4000" dirty="0" smtClean="0">
                <a:latin typeface="NikoshBAN" pitchFamily="2" charset="0"/>
                <a:cs typeface="NikoshBAN" pitchFamily="2" charset="0"/>
              </a:rPr>
              <a:t>কর</a:t>
            </a:r>
            <a:r>
              <a:rPr lang="en-US" sz="4000" dirty="0" err="1" smtClean="0">
                <a:latin typeface="NikoshBAN" pitchFamily="2" charset="0"/>
                <a:cs typeface="NikoshBAN" pitchFamily="2" charset="0"/>
              </a:rPr>
              <a:t>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হবে</a:t>
            </a:r>
            <a:r>
              <a:rPr lang="as-IN"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b="20409"/>
          <a:stretch/>
        </p:blipFill>
        <p:spPr>
          <a:xfrm>
            <a:off x="2643187" y="0"/>
            <a:ext cx="3857625" cy="5458361"/>
          </a:xfrm>
          <a:prstGeom prst="rect">
            <a:avLst/>
          </a:prstGeom>
        </p:spPr>
      </p:pic>
      <p:sp>
        <p:nvSpPr>
          <p:cNvPr id="5" name="Left Arrow 4"/>
          <p:cNvSpPr/>
          <p:nvPr/>
        </p:nvSpPr>
        <p:spPr>
          <a:xfrm rot="18688121">
            <a:off x="4220380" y="584370"/>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8646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3825" y="41493"/>
            <a:ext cx="5179051" cy="6863417"/>
          </a:xfrm>
          <a:prstGeom prst="rect">
            <a:avLst/>
          </a:prstGeom>
        </p:spPr>
        <p:txBody>
          <a:bodyPr wrap="square">
            <a:spAutoFit/>
          </a:bodyPr>
          <a:lstStyle/>
          <a:p>
            <a:pPr algn="ctr"/>
            <a:r>
              <a:rPr lang="as-IN" sz="4400" dirty="0">
                <a:solidFill>
                  <a:srgbClr val="FFC000"/>
                </a:solidFill>
                <a:latin typeface="NikoshBAN" pitchFamily="2" charset="0"/>
                <a:cs typeface="NikoshBAN" pitchFamily="2" charset="0"/>
              </a:rPr>
              <a:t>ইমেইলে প্রবেশ করার পরে ইনবক্সে দেখতে </a:t>
            </a:r>
            <a:r>
              <a:rPr lang="as-IN" sz="4400" dirty="0" smtClean="0">
                <a:solidFill>
                  <a:srgbClr val="FFC000"/>
                </a:solidFill>
                <a:latin typeface="NikoshBAN" pitchFamily="2" charset="0"/>
                <a:cs typeface="NikoshBAN" pitchFamily="2" charset="0"/>
              </a:rPr>
              <a:t>পা</a:t>
            </a:r>
            <a:r>
              <a:rPr lang="en-US" sz="4400" dirty="0" err="1" smtClean="0">
                <a:solidFill>
                  <a:srgbClr val="FFC000"/>
                </a:solidFill>
                <a:latin typeface="NikoshBAN" pitchFamily="2" charset="0"/>
                <a:cs typeface="NikoshBAN" pitchFamily="2" charset="0"/>
              </a:rPr>
              <a:t>রবে</a:t>
            </a:r>
            <a:r>
              <a:rPr lang="as-IN" sz="4400" dirty="0" smtClean="0">
                <a:solidFill>
                  <a:srgbClr val="FFC000"/>
                </a:solidFill>
                <a:latin typeface="NikoshBAN" pitchFamily="2" charset="0"/>
                <a:cs typeface="NikoshBAN" pitchFamily="2" charset="0"/>
              </a:rPr>
              <a:t> </a:t>
            </a:r>
            <a:r>
              <a:rPr lang="en-US" sz="4400" dirty="0">
                <a:solidFill>
                  <a:srgbClr val="FFC000"/>
                </a:solidFill>
                <a:latin typeface="NikoshBAN" pitchFamily="2" charset="0"/>
                <a:cs typeface="NikoshBAN" pitchFamily="2" charset="0"/>
              </a:rPr>
              <a:t>zoom </a:t>
            </a:r>
            <a:r>
              <a:rPr lang="as-IN" sz="4400" dirty="0">
                <a:solidFill>
                  <a:srgbClr val="FFC000"/>
                </a:solidFill>
                <a:latin typeface="NikoshBAN" pitchFamily="2" charset="0"/>
                <a:cs typeface="NikoshBAN" pitchFamily="2" charset="0"/>
              </a:rPr>
              <a:t>থেকে একটি </a:t>
            </a:r>
            <a:r>
              <a:rPr lang="as-IN" sz="4400" dirty="0" smtClean="0">
                <a:solidFill>
                  <a:srgbClr val="FFC000"/>
                </a:solidFill>
                <a:latin typeface="NikoshBAN" pitchFamily="2" charset="0"/>
                <a:cs typeface="NikoshBAN" pitchFamily="2" charset="0"/>
              </a:rPr>
              <a:t>ইমেইল</a:t>
            </a:r>
            <a:r>
              <a:rPr lang="en-US" sz="4400" dirty="0" err="1" smtClean="0">
                <a:solidFill>
                  <a:srgbClr val="FFC000"/>
                </a:solidFill>
                <a:latin typeface="NikoshBAN" pitchFamily="2" charset="0"/>
                <a:cs typeface="NikoshBAN" pitchFamily="2" charset="0"/>
              </a:rPr>
              <a:t>েএসেছে</a:t>
            </a:r>
            <a:r>
              <a:rPr lang="as-IN" sz="4400" dirty="0" smtClean="0">
                <a:solidFill>
                  <a:srgbClr val="FFC000"/>
                </a:solidFill>
                <a:latin typeface="NikoshBAN" pitchFamily="2" charset="0"/>
                <a:cs typeface="NikoshBAN" pitchFamily="2" charset="0"/>
              </a:rPr>
              <a:t>। </a:t>
            </a:r>
            <a:r>
              <a:rPr lang="as-IN" sz="4400" dirty="0">
                <a:solidFill>
                  <a:srgbClr val="FFC000"/>
                </a:solidFill>
                <a:latin typeface="NikoshBAN" pitchFamily="2" charset="0"/>
                <a:cs typeface="NikoshBAN" pitchFamily="2" charset="0"/>
              </a:rPr>
              <a:t>যদি ইনবক্সে না পান তাহলে </a:t>
            </a:r>
            <a:r>
              <a:rPr lang="en-US" sz="4400" dirty="0">
                <a:solidFill>
                  <a:srgbClr val="FFC000"/>
                </a:solidFill>
                <a:latin typeface="NikoshBAN" pitchFamily="2" charset="0"/>
                <a:cs typeface="NikoshBAN" pitchFamily="2" charset="0"/>
              </a:rPr>
              <a:t>spam </a:t>
            </a:r>
            <a:r>
              <a:rPr lang="as-IN" sz="4400" dirty="0">
                <a:solidFill>
                  <a:srgbClr val="FFC000"/>
                </a:solidFill>
                <a:latin typeface="NikoshBAN" pitchFamily="2" charset="0"/>
                <a:cs typeface="NikoshBAN" pitchFamily="2" charset="0"/>
              </a:rPr>
              <a:t>এ গিয়ে চেক </a:t>
            </a:r>
            <a:r>
              <a:rPr lang="as-IN" sz="4400" dirty="0" smtClean="0">
                <a:solidFill>
                  <a:srgbClr val="FFC000"/>
                </a:solidFill>
                <a:latin typeface="NikoshBAN" pitchFamily="2" charset="0"/>
                <a:cs typeface="NikoshBAN" pitchFamily="2" charset="0"/>
              </a:rPr>
              <a:t>ক</a:t>
            </a:r>
            <a:r>
              <a:rPr lang="en-US" sz="4400" dirty="0" err="1" smtClean="0">
                <a:solidFill>
                  <a:srgbClr val="FFC000"/>
                </a:solidFill>
                <a:latin typeface="NikoshBAN" pitchFamily="2" charset="0"/>
                <a:cs typeface="NikoshBAN" pitchFamily="2" charset="0"/>
              </a:rPr>
              <a:t>রি</a:t>
            </a:r>
            <a:r>
              <a:rPr lang="as-IN" sz="4400" dirty="0" smtClean="0">
                <a:solidFill>
                  <a:srgbClr val="FFC000"/>
                </a:solidFill>
                <a:latin typeface="NikoshBAN" pitchFamily="2" charset="0"/>
                <a:cs typeface="NikoshBAN" pitchFamily="2" charset="0"/>
              </a:rPr>
              <a:t>। </a:t>
            </a:r>
            <a:r>
              <a:rPr lang="as-IN" sz="4400" dirty="0">
                <a:solidFill>
                  <a:srgbClr val="FFC000"/>
                </a:solidFill>
                <a:latin typeface="NikoshBAN" pitchFamily="2" charset="0"/>
                <a:cs typeface="NikoshBAN" pitchFamily="2" charset="0"/>
              </a:rPr>
              <a:t>ইনবক্স বা স্পামের মেইলে ক্লিক </a:t>
            </a:r>
            <a:r>
              <a:rPr lang="as-IN" sz="4400" dirty="0" smtClean="0">
                <a:solidFill>
                  <a:srgbClr val="FFC000"/>
                </a:solidFill>
                <a:latin typeface="NikoshBAN" pitchFamily="2" charset="0"/>
                <a:cs typeface="NikoshBAN" pitchFamily="2" charset="0"/>
              </a:rPr>
              <a:t>কর</a:t>
            </a:r>
            <a:r>
              <a:rPr lang="en-US" sz="4400" dirty="0" err="1" smtClean="0">
                <a:solidFill>
                  <a:srgbClr val="FFC000"/>
                </a:solidFill>
                <a:latin typeface="NikoshBAN" pitchFamily="2" charset="0"/>
                <a:cs typeface="NikoshBAN" pitchFamily="2" charset="0"/>
              </a:rPr>
              <a:t>ার</a:t>
            </a:r>
            <a:r>
              <a:rPr lang="en-US" sz="4400" dirty="0" smtClean="0">
                <a:solidFill>
                  <a:srgbClr val="FFC000"/>
                </a:solidFill>
                <a:latin typeface="NikoshBAN" pitchFamily="2" charset="0"/>
                <a:cs typeface="NikoshBAN" pitchFamily="2" charset="0"/>
              </a:rPr>
              <a:t> </a:t>
            </a:r>
            <a:r>
              <a:rPr lang="en-US" sz="4400" dirty="0" err="1" smtClean="0">
                <a:solidFill>
                  <a:srgbClr val="FFC000"/>
                </a:solidFill>
                <a:latin typeface="NikoshBAN" pitchFamily="2" charset="0"/>
                <a:cs typeface="NikoshBAN" pitchFamily="2" charset="0"/>
              </a:rPr>
              <a:t>পর</a:t>
            </a:r>
            <a:r>
              <a:rPr lang="en-US" sz="4400" dirty="0" smtClean="0">
                <a:solidFill>
                  <a:srgbClr val="FFC000"/>
                </a:solidFill>
                <a:latin typeface="NikoshBAN" pitchFamily="2" charset="0"/>
                <a:cs typeface="NikoshBAN" pitchFamily="2" charset="0"/>
              </a:rPr>
              <a:t> </a:t>
            </a:r>
            <a:r>
              <a:rPr lang="en-US" sz="4400" dirty="0" smtClean="0">
                <a:latin typeface="NikoshBAN" pitchFamily="2" charset="0"/>
                <a:cs typeface="NikoshBAN" pitchFamily="2" charset="0"/>
              </a:rPr>
              <a:t>Activate Account এ </a:t>
            </a:r>
            <a:r>
              <a:rPr lang="en-US" sz="4400" dirty="0" err="1" smtClean="0">
                <a:latin typeface="NikoshBAN" pitchFamily="2" charset="0"/>
                <a:cs typeface="NikoshBAN" pitchFamily="2" charset="0"/>
              </a:rPr>
              <a:t>ক্লিক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করতে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হবে</a:t>
            </a:r>
            <a:r>
              <a:rPr lang="en-US" sz="4400" dirty="0" smtClean="0">
                <a:latin typeface="NikoshBAN" pitchFamily="2" charset="0"/>
                <a:cs typeface="NikoshBAN" pitchFamily="2" charset="0"/>
              </a:rPr>
              <a:t>।</a:t>
            </a:r>
            <a:endParaRPr lang="en-US" sz="4400" dirty="0">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200" y="41493"/>
            <a:ext cx="3857625" cy="6858000"/>
          </a:xfrm>
          <a:prstGeom prst="rect">
            <a:avLst/>
          </a:prstGeom>
        </p:spPr>
      </p:pic>
      <p:sp>
        <p:nvSpPr>
          <p:cNvPr id="5" name="Left Arrow 4"/>
          <p:cNvSpPr/>
          <p:nvPr/>
        </p:nvSpPr>
        <p:spPr>
          <a:xfrm rot="18688121">
            <a:off x="2460351" y="5842169"/>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8646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73914"/>
            <a:ext cx="8915400" cy="646331"/>
          </a:xfrm>
          <a:prstGeom prst="rect">
            <a:avLst/>
          </a:prstGeom>
        </p:spPr>
        <p:txBody>
          <a:bodyPr wrap="square">
            <a:spAutoFit/>
          </a:bodyPr>
          <a:lstStyle/>
          <a:p>
            <a:r>
              <a:rPr lang="en-US" sz="3600" dirty="0"/>
              <a:t>Yes </a:t>
            </a:r>
            <a:r>
              <a:rPr lang="as-IN" sz="3600" dirty="0"/>
              <a:t>সিলেক্ট করে </a:t>
            </a:r>
            <a:r>
              <a:rPr lang="en-US" sz="3600" dirty="0" smtClean="0"/>
              <a:t>Continue </a:t>
            </a:r>
            <a:r>
              <a:rPr lang="en-US" sz="3600" dirty="0" err="1" smtClean="0"/>
              <a:t>তে</a:t>
            </a:r>
            <a:r>
              <a:rPr lang="en-US" sz="3600" dirty="0" smtClean="0"/>
              <a:t> </a:t>
            </a:r>
            <a:r>
              <a:rPr lang="as-IN" sz="3600" dirty="0"/>
              <a:t>ক্লিক </a:t>
            </a:r>
            <a:r>
              <a:rPr lang="as-IN" sz="3600" dirty="0" smtClean="0"/>
              <a:t>ক</a:t>
            </a:r>
            <a:r>
              <a:rPr lang="en-US" sz="3600" dirty="0" err="1" smtClean="0"/>
              <a:t>রতে</a:t>
            </a:r>
            <a:r>
              <a:rPr lang="en-US" sz="3600" dirty="0" smtClean="0"/>
              <a:t> </a:t>
            </a:r>
            <a:r>
              <a:rPr lang="en-US" sz="3600" dirty="0" err="1" smtClean="0"/>
              <a:t>হবে</a:t>
            </a:r>
            <a:r>
              <a:rPr lang="as-IN" sz="3600" dirty="0" smtClean="0"/>
              <a:t>।</a:t>
            </a:r>
            <a:endParaRPr lang="as-IN" sz="36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b="11434"/>
          <a:stretch/>
        </p:blipFill>
        <p:spPr>
          <a:xfrm>
            <a:off x="2643187" y="0"/>
            <a:ext cx="3857625" cy="6073914"/>
          </a:xfrm>
          <a:prstGeom prst="rect">
            <a:avLst/>
          </a:prstGeom>
        </p:spPr>
      </p:pic>
      <p:sp>
        <p:nvSpPr>
          <p:cNvPr id="5" name="Left Arrow 4"/>
          <p:cNvSpPr/>
          <p:nvPr/>
        </p:nvSpPr>
        <p:spPr>
          <a:xfrm rot="18688121">
            <a:off x="3527151" y="2656252"/>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rot="18688121">
            <a:off x="4380528" y="3327570"/>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8646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repeatCount="1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86400" y="463689"/>
            <a:ext cx="3733800" cy="5078313"/>
          </a:xfrm>
          <a:prstGeom prst="rect">
            <a:avLst/>
          </a:prstGeom>
        </p:spPr>
        <p:txBody>
          <a:bodyPr wrap="square">
            <a:spAutoFit/>
          </a:bodyPr>
          <a:lstStyle/>
          <a:p>
            <a:pPr algn="ctr"/>
            <a:r>
              <a:rPr lang="as-IN" sz="3600" dirty="0">
                <a:solidFill>
                  <a:srgbClr val="FFC000"/>
                </a:solidFill>
                <a:latin typeface="NikoshBAN" pitchFamily="2" charset="0"/>
                <a:cs typeface="NikoshBAN" pitchFamily="2" charset="0"/>
              </a:rPr>
              <a:t>এবার </a:t>
            </a:r>
            <a:r>
              <a:rPr lang="en-US" sz="3600" dirty="0" smtClean="0">
                <a:solidFill>
                  <a:srgbClr val="FFC000"/>
                </a:solidFill>
                <a:latin typeface="NikoshBAN" pitchFamily="2" charset="0"/>
                <a:cs typeface="NikoshBAN" pitchFamily="2" charset="0"/>
              </a:rPr>
              <a:t>zoom </a:t>
            </a:r>
            <a:r>
              <a:rPr lang="as-IN" sz="3600" dirty="0">
                <a:solidFill>
                  <a:srgbClr val="FFC000"/>
                </a:solidFill>
                <a:latin typeface="NikoshBAN" pitchFamily="2" charset="0"/>
                <a:cs typeface="NikoshBAN" pitchFamily="2" charset="0"/>
              </a:rPr>
              <a:t>একটিভেট হয়ে গেছে। </a:t>
            </a:r>
            <a:r>
              <a:rPr lang="as-IN" sz="3600" dirty="0" smtClean="0">
                <a:latin typeface="NikoshBAN" pitchFamily="2" charset="0"/>
                <a:cs typeface="NikoshBAN" pitchFamily="2" charset="0"/>
              </a:rPr>
              <a:t>সবকিছু </a:t>
            </a:r>
            <a:r>
              <a:rPr lang="as-IN" sz="3600" dirty="0">
                <a:latin typeface="NikoshBAN" pitchFamily="2" charset="0"/>
                <a:cs typeface="NikoshBAN" pitchFamily="2" charset="0"/>
              </a:rPr>
              <a:t>ক্লোজ করে মেবাইলে ইন্সটল করা </a:t>
            </a:r>
            <a:r>
              <a:rPr lang="as-IN" sz="3600" dirty="0">
                <a:solidFill>
                  <a:srgbClr val="FFC000"/>
                </a:solidFill>
                <a:latin typeface="NikoshBAN" pitchFamily="2" charset="0"/>
                <a:cs typeface="NikoshBAN" pitchFamily="2" charset="0"/>
              </a:rPr>
              <a:t>জুম </a:t>
            </a:r>
            <a:r>
              <a:rPr lang="en-US" sz="3600" dirty="0" err="1" smtClean="0">
                <a:solidFill>
                  <a:srgbClr val="FFC000"/>
                </a:solidFill>
                <a:latin typeface="NikoshBAN" pitchFamily="2" charset="0"/>
                <a:cs typeface="NikoshBAN" pitchFamily="2" charset="0"/>
              </a:rPr>
              <a:t>অ্যা</a:t>
            </a:r>
            <a:r>
              <a:rPr lang="as-IN" sz="3600" dirty="0" smtClean="0">
                <a:solidFill>
                  <a:srgbClr val="FFC000"/>
                </a:solidFill>
                <a:latin typeface="NikoshBAN" pitchFamily="2" charset="0"/>
                <a:cs typeface="NikoshBAN" pitchFamily="2" charset="0"/>
              </a:rPr>
              <a:t>প </a:t>
            </a:r>
            <a:r>
              <a:rPr lang="as-IN" sz="3600" dirty="0">
                <a:solidFill>
                  <a:srgbClr val="FFC000"/>
                </a:solidFill>
                <a:latin typeface="NikoshBAN" pitchFamily="2" charset="0"/>
                <a:cs typeface="NikoshBAN" pitchFamily="2" charset="0"/>
              </a:rPr>
              <a:t>ক্লিক করে অপেন </a:t>
            </a:r>
            <a:r>
              <a:rPr lang="as-IN" sz="3600" dirty="0" smtClean="0">
                <a:solidFill>
                  <a:srgbClr val="FFC000"/>
                </a:solidFill>
                <a:latin typeface="NikoshBAN" pitchFamily="2" charset="0"/>
                <a:cs typeface="NikoshBAN" pitchFamily="2" charset="0"/>
              </a:rPr>
              <a:t>কর</a:t>
            </a:r>
            <a:r>
              <a:rPr lang="en-US" sz="3600" dirty="0" err="1" smtClean="0">
                <a:solidFill>
                  <a:srgbClr val="FFC000"/>
                </a:solidFill>
                <a:latin typeface="NikoshBAN" pitchFamily="2" charset="0"/>
                <a:cs typeface="NikoshBAN" pitchFamily="2" charset="0"/>
              </a:rPr>
              <a:t>তে</a:t>
            </a:r>
            <a:r>
              <a:rPr lang="en-US" sz="3600" dirty="0" smtClean="0">
                <a:solidFill>
                  <a:srgbClr val="FFC000"/>
                </a:solidFill>
                <a:latin typeface="NikoshBAN" pitchFamily="2" charset="0"/>
                <a:cs typeface="NikoshBAN" pitchFamily="2" charset="0"/>
              </a:rPr>
              <a:t> </a:t>
            </a:r>
            <a:r>
              <a:rPr lang="en-US" sz="3600" dirty="0" err="1" smtClean="0">
                <a:solidFill>
                  <a:srgbClr val="FFC000"/>
                </a:solidFill>
                <a:latin typeface="NikoshBAN" pitchFamily="2" charset="0"/>
                <a:cs typeface="NikoshBAN" pitchFamily="2" charset="0"/>
              </a:rPr>
              <a:t>হবে</a:t>
            </a:r>
            <a:r>
              <a:rPr lang="as-IN" sz="3600" dirty="0" smtClean="0">
                <a:solidFill>
                  <a:srgbClr val="FFC000"/>
                </a:solidFill>
                <a:latin typeface="NikoshBAN" pitchFamily="2" charset="0"/>
                <a:cs typeface="NikoshBAN" pitchFamily="2" charset="0"/>
              </a:rPr>
              <a:t>।</a:t>
            </a:r>
            <a:r>
              <a:rPr lang="en-US" sz="3600" dirty="0" smtClean="0">
                <a:solidFill>
                  <a:srgbClr val="FFC000"/>
                </a:solidFill>
                <a:latin typeface="NikoshBAN" pitchFamily="2" charset="0"/>
                <a:cs typeface="NikoshBAN" pitchFamily="2" charset="0"/>
              </a:rPr>
              <a:t> </a:t>
            </a:r>
            <a:r>
              <a:rPr lang="en-US" sz="3600" dirty="0" err="1" smtClean="0">
                <a:latin typeface="NikoshBAN" pitchFamily="2" charset="0"/>
                <a:cs typeface="NikoshBAN" pitchFamily="2" charset="0"/>
              </a:rPr>
              <a:t>ছবির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আসবে</a:t>
            </a:r>
            <a:r>
              <a:rPr lang="en-US" sz="3600" dirty="0" smtClean="0">
                <a:latin typeface="NikoshBAN" pitchFamily="2" charset="0"/>
                <a:cs typeface="NikoshBAN" pitchFamily="2" charset="0"/>
              </a:rPr>
              <a:t>। </a:t>
            </a:r>
          </a:p>
          <a:p>
            <a:pPr algn="ctr"/>
            <a:r>
              <a:rPr lang="en-US" sz="3600" dirty="0" smtClean="0">
                <a:latin typeface="NikoshBAN" pitchFamily="2" charset="0"/>
                <a:cs typeface="NikoshBAN" pitchFamily="2" charset="0"/>
              </a:rPr>
              <a:t>Sign </a:t>
            </a:r>
            <a:r>
              <a:rPr lang="en-US" sz="3600" dirty="0">
                <a:latin typeface="NikoshBAN" pitchFamily="2" charset="0"/>
                <a:cs typeface="NikoshBAN" pitchFamily="2" charset="0"/>
              </a:rPr>
              <a:t>in </a:t>
            </a:r>
            <a:r>
              <a:rPr lang="as-IN" sz="3600" dirty="0">
                <a:latin typeface="NikoshBAN" pitchFamily="2" charset="0"/>
                <a:cs typeface="NikoshBAN" pitchFamily="2" charset="0"/>
              </a:rPr>
              <a:t>ক্লিক </a:t>
            </a:r>
            <a:r>
              <a:rPr lang="as-IN" sz="3600" dirty="0" smtClean="0">
                <a:latin typeface="NikoshBAN" pitchFamily="2" charset="0"/>
                <a:cs typeface="NikoshBAN" pitchFamily="2" charset="0"/>
              </a:rPr>
              <a:t>কর</a:t>
            </a:r>
            <a:r>
              <a:rPr lang="en-US" sz="3600" dirty="0" err="1" smtClean="0">
                <a:latin typeface="NikoshBAN" pitchFamily="2" charset="0"/>
                <a:cs typeface="NikoshBAN" pitchFamily="2" charset="0"/>
              </a:rPr>
              <a:t>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হবে</a:t>
            </a:r>
            <a:r>
              <a:rPr lang="en-US" sz="3600" dirty="0" smtClean="0">
                <a:latin typeface="NikoshBAN" pitchFamily="2" charset="0"/>
                <a:cs typeface="NikoshBAN" pitchFamily="2" charset="0"/>
              </a:rPr>
              <a:t>।</a:t>
            </a:r>
            <a:r>
              <a:rPr lang="as-IN" sz="3600" dirty="0" smtClean="0">
                <a:latin typeface="NikoshBAN" pitchFamily="2" charset="0"/>
                <a:cs typeface="NikoshBAN" pitchFamily="2" charset="0"/>
              </a:rPr>
              <a:t> </a:t>
            </a:r>
            <a:endParaRPr lang="as-IN" sz="3600" dirty="0">
              <a:latin typeface="NikoshBAN" pitchFamily="2" charset="0"/>
              <a:cs typeface="NikoshBAN"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t="7136" b="5915"/>
          <a:stretch/>
        </p:blipFill>
        <p:spPr>
          <a:xfrm>
            <a:off x="3233897" y="1600200"/>
            <a:ext cx="2404903" cy="3800341"/>
          </a:xfrm>
          <a:prstGeom prst="rect">
            <a:avLst/>
          </a:prstGeom>
        </p:spPr>
      </p:pic>
      <p:sp>
        <p:nvSpPr>
          <p:cNvPr id="5" name="Left Arrow 4"/>
          <p:cNvSpPr/>
          <p:nvPr/>
        </p:nvSpPr>
        <p:spPr>
          <a:xfrm rot="18688121">
            <a:off x="4955472" y="4896595"/>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7563" y="522668"/>
            <a:ext cx="3154921" cy="5608749"/>
          </a:xfrm>
          <a:prstGeom prst="rect">
            <a:avLst/>
          </a:prstGeom>
        </p:spPr>
      </p:pic>
    </p:spTree>
    <p:extLst>
      <p:ext uri="{BB962C8B-B14F-4D97-AF65-F5344CB8AC3E}">
        <p14:creationId xmlns:p14="http://schemas.microsoft.com/office/powerpoint/2010/main" xmlns="" val="348646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2400" y="228600"/>
            <a:ext cx="5029200" cy="6247864"/>
          </a:xfrm>
          <a:prstGeom prst="rect">
            <a:avLst/>
          </a:prstGeom>
        </p:spPr>
        <p:txBody>
          <a:bodyPr wrap="square">
            <a:spAutoFit/>
          </a:bodyPr>
          <a:lstStyle/>
          <a:p>
            <a:pPr algn="ctr"/>
            <a:r>
              <a:rPr lang="as-IN" sz="4400" dirty="0">
                <a:latin typeface="NikoshBAN" pitchFamily="2" charset="0"/>
                <a:cs typeface="NikoshBAN" pitchFamily="2" charset="0"/>
              </a:rPr>
              <a:t>ইমেইল এড্রেস ও পাসওয়ার্ড দিয়ে সাইন ইন </a:t>
            </a:r>
            <a:r>
              <a:rPr lang="as-IN" sz="4400" dirty="0" smtClean="0">
                <a:latin typeface="NikoshBAN" pitchFamily="2" charset="0"/>
                <a:cs typeface="NikoshBAN" pitchFamily="2" charset="0"/>
              </a:rPr>
              <a:t>কর</a:t>
            </a:r>
            <a:r>
              <a:rPr lang="en-US" sz="4400" dirty="0" err="1" smtClean="0">
                <a:latin typeface="NikoshBAN" pitchFamily="2" charset="0"/>
                <a:cs typeface="NikoshBAN" pitchFamily="2" charset="0"/>
              </a:rPr>
              <a:t>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হবে</a:t>
            </a:r>
            <a:r>
              <a:rPr lang="as-IN" sz="4400" dirty="0" smtClean="0">
                <a:latin typeface="NikoshBAN" pitchFamily="2" charset="0"/>
                <a:cs typeface="NikoshBAN" pitchFamily="2" charset="0"/>
              </a:rPr>
              <a:t>।</a:t>
            </a:r>
            <a:endParaRPr lang="en-US" sz="4400" dirty="0" smtClean="0">
              <a:latin typeface="NikoshBAN" pitchFamily="2" charset="0"/>
              <a:cs typeface="NikoshBAN" pitchFamily="2" charset="0"/>
            </a:endParaRPr>
          </a:p>
          <a:p>
            <a:pPr algn="ctr"/>
            <a:r>
              <a:rPr lang="as-IN" sz="4400" dirty="0" smtClean="0">
                <a:latin typeface="NikoshBAN" pitchFamily="2" charset="0"/>
                <a:cs typeface="NikoshBAN" pitchFamily="2" charset="0"/>
              </a:rPr>
              <a:t> </a:t>
            </a:r>
            <a:endParaRPr lang="en-US" sz="4400" dirty="0" smtClean="0">
              <a:latin typeface="NikoshBAN" pitchFamily="2" charset="0"/>
              <a:cs typeface="NikoshBAN" pitchFamily="2" charset="0"/>
            </a:endParaRPr>
          </a:p>
          <a:p>
            <a:pPr algn="ctr"/>
            <a:r>
              <a:rPr lang="as-IN" sz="4000" dirty="0" smtClean="0">
                <a:latin typeface="NikoshBAN" pitchFamily="2" charset="0"/>
                <a:cs typeface="NikoshBAN" pitchFamily="2" charset="0"/>
              </a:rPr>
              <a:t>পাসওয়ার্ড </a:t>
            </a:r>
            <a:r>
              <a:rPr lang="as-IN" sz="4000" dirty="0">
                <a:latin typeface="NikoshBAN" pitchFamily="2" charset="0"/>
                <a:cs typeface="NikoshBAN" pitchFamily="2" charset="0"/>
              </a:rPr>
              <a:t>যদি ভুল হয় তাহলে </a:t>
            </a:r>
            <a:endParaRPr lang="en-US" sz="4000" dirty="0" smtClean="0">
              <a:latin typeface="NikoshBAN" pitchFamily="2" charset="0"/>
              <a:cs typeface="NikoshBAN" pitchFamily="2" charset="0"/>
            </a:endParaRPr>
          </a:p>
          <a:p>
            <a:pPr algn="ctr"/>
            <a:r>
              <a:rPr lang="en-US" sz="4400" dirty="0" smtClean="0">
                <a:latin typeface="NikoshBAN" pitchFamily="2" charset="0"/>
                <a:cs typeface="NikoshBAN" pitchFamily="2" charset="0"/>
              </a:rPr>
              <a:t>Forgot </a:t>
            </a:r>
            <a:r>
              <a:rPr lang="en-US" sz="4400" dirty="0">
                <a:latin typeface="NikoshBAN" pitchFamily="2" charset="0"/>
                <a:cs typeface="NikoshBAN" pitchFamily="2" charset="0"/>
              </a:rPr>
              <a:t>Password </a:t>
            </a:r>
            <a:r>
              <a:rPr lang="en-US" sz="4400" dirty="0" smtClean="0">
                <a:latin typeface="NikoshBAN" pitchFamily="2" charset="0"/>
                <a:cs typeface="NikoshBAN" pitchFamily="2" charset="0"/>
              </a:rPr>
              <a:t>এ </a:t>
            </a:r>
            <a:r>
              <a:rPr lang="as-IN" sz="4800" dirty="0" smtClean="0">
                <a:latin typeface="NikoshBAN" pitchFamily="2" charset="0"/>
                <a:cs typeface="NikoshBAN" pitchFamily="2" charset="0"/>
              </a:rPr>
              <a:t>ক্লিক </a:t>
            </a:r>
            <a:r>
              <a:rPr lang="as-IN" sz="4800" dirty="0">
                <a:latin typeface="NikoshBAN" pitchFamily="2" charset="0"/>
                <a:cs typeface="NikoshBAN" pitchFamily="2" charset="0"/>
              </a:rPr>
              <a:t>করে নতুন </a:t>
            </a:r>
            <a:r>
              <a:rPr lang="en-US" sz="4800" dirty="0">
                <a:latin typeface="NikoshBAN" pitchFamily="2" charset="0"/>
                <a:cs typeface="NikoshBAN" pitchFamily="2" charset="0"/>
              </a:rPr>
              <a:t>Password </a:t>
            </a:r>
            <a:endParaRPr lang="en-US" sz="4800" dirty="0" smtClean="0">
              <a:latin typeface="NikoshBAN" pitchFamily="2" charset="0"/>
              <a:cs typeface="NikoshBAN" pitchFamily="2" charset="0"/>
            </a:endParaRPr>
          </a:p>
          <a:p>
            <a:pPr algn="ctr"/>
            <a:r>
              <a:rPr lang="as-IN" sz="4800" dirty="0" smtClean="0">
                <a:latin typeface="NikoshBAN" pitchFamily="2" charset="0"/>
                <a:cs typeface="NikoshBAN" pitchFamily="2" charset="0"/>
              </a:rPr>
              <a:t>সেট</a:t>
            </a:r>
            <a:r>
              <a:rPr lang="en-US" sz="4800" dirty="0" smtClean="0">
                <a:latin typeface="NikoshBAN" pitchFamily="2" charset="0"/>
                <a:cs typeface="NikoshBAN" pitchFamily="2" charset="0"/>
              </a:rPr>
              <a:t> </a:t>
            </a:r>
            <a:r>
              <a:rPr lang="as-IN" sz="4800" dirty="0" smtClean="0">
                <a:latin typeface="NikoshBAN" pitchFamily="2" charset="0"/>
                <a:cs typeface="NikoshBAN" pitchFamily="2" charset="0"/>
              </a:rPr>
              <a:t>কর</a:t>
            </a:r>
            <a:r>
              <a:rPr lang="en-US" sz="4800" dirty="0" err="1" smtClean="0">
                <a:latin typeface="NikoshBAN" pitchFamily="2" charset="0"/>
                <a:cs typeface="NikoshBAN" pitchFamily="2" charset="0"/>
              </a:rPr>
              <a:t>তে</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হবে</a:t>
            </a:r>
            <a:r>
              <a:rPr lang="en-US" sz="4800" dirty="0" smtClean="0">
                <a:latin typeface="NikoshBAN" pitchFamily="2" charset="0"/>
                <a:cs typeface="NikoshBAN" pitchFamily="2" charset="0"/>
              </a:rPr>
              <a:t>।</a:t>
            </a:r>
            <a:r>
              <a:rPr lang="as-IN" sz="4800" dirty="0" smtClean="0">
                <a:latin typeface="NikoshBAN" pitchFamily="2" charset="0"/>
                <a:cs typeface="NikoshBAN" pitchFamily="2" charset="0"/>
              </a:rPr>
              <a:t> </a:t>
            </a:r>
            <a:endParaRPr lang="as-IN" sz="4800" dirty="0">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575" y="0"/>
            <a:ext cx="3857625" cy="6858000"/>
          </a:xfrm>
          <a:prstGeom prst="rect">
            <a:avLst/>
          </a:prstGeom>
        </p:spPr>
      </p:pic>
      <p:sp>
        <p:nvSpPr>
          <p:cNvPr id="5" name="Left Arrow 4"/>
          <p:cNvSpPr/>
          <p:nvPr/>
        </p:nvSpPr>
        <p:spPr>
          <a:xfrm rot="18688121">
            <a:off x="2384150" y="703212"/>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rot="18688121">
            <a:off x="2765152" y="1247747"/>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8688121">
            <a:off x="2204536" y="2032170"/>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7248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repeatCount="1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repeatCount="1000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04800"/>
            <a:ext cx="7543800" cy="914400"/>
          </a:xfrm>
        </p:spPr>
        <p:txBody>
          <a:bodyPr/>
          <a:lstStyle/>
          <a:p>
            <a:pPr algn="ctr"/>
            <a:r>
              <a:rPr lang="en-US" sz="7200" dirty="0" err="1" smtClean="0">
                <a:latin typeface="NikoshBAN" pitchFamily="2" charset="0"/>
                <a:cs typeface="NikoshBAN" pitchFamily="2" charset="0"/>
              </a:rPr>
              <a:t>উপস্থাপনায়</a:t>
            </a:r>
            <a:endParaRPr lang="en-US" sz="7200" dirty="0">
              <a:latin typeface="NikoshBAN" pitchFamily="2" charset="0"/>
              <a:cs typeface="NikoshBAN" pitchFamily="2" charset="0"/>
            </a:endParaRPr>
          </a:p>
        </p:txBody>
      </p:sp>
      <p:sp>
        <p:nvSpPr>
          <p:cNvPr id="4" name="Title 2"/>
          <p:cNvSpPr txBox="1">
            <a:spLocks/>
          </p:cNvSpPr>
          <p:nvPr/>
        </p:nvSpPr>
        <p:spPr>
          <a:xfrm>
            <a:off x="1676400" y="5257800"/>
            <a:ext cx="5791200" cy="1524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err="1" smtClean="0">
                <a:latin typeface="NikoshBAN" pitchFamily="2" charset="0"/>
                <a:cs typeface="NikoshBAN" pitchFamily="2" charset="0"/>
              </a:rPr>
              <a:t>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জয়নাল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আবেদীন</a:t>
            </a:r>
            <a:endParaRPr lang="en-US" sz="3200" dirty="0" smtClean="0">
              <a:latin typeface="NikoshBAN" pitchFamily="2" charset="0"/>
              <a:cs typeface="NikoshBAN" pitchFamily="2" charset="0"/>
            </a:endParaRPr>
          </a:p>
          <a:p>
            <a:pPr algn="ctr"/>
            <a:r>
              <a:rPr lang="en-US" sz="3200" dirty="0" err="1" smtClean="0">
                <a:latin typeface="NikoshBAN" pitchFamily="2" charset="0"/>
                <a:cs typeface="NikoshBAN" pitchFamily="2" charset="0"/>
              </a:rPr>
              <a:t>কম্পিউটার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প্রদর্শক</a:t>
            </a:r>
            <a:endParaRPr lang="en-US" sz="3200" dirty="0" smtClean="0">
              <a:latin typeface="NikoshBAN" pitchFamily="2" charset="0"/>
              <a:cs typeface="NikoshBAN" pitchFamily="2" charset="0"/>
            </a:endParaRPr>
          </a:p>
          <a:p>
            <a:pPr algn="ctr"/>
            <a:r>
              <a:rPr lang="en-US" sz="3200" dirty="0" err="1" smtClean="0">
                <a:latin typeface="NikoshBAN" pitchFamily="2" charset="0"/>
                <a:cs typeface="NikoshBAN" pitchFamily="2" charset="0"/>
              </a:rPr>
              <a:t>রানীশনকৈল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বিএম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কলেজ</a:t>
            </a:r>
            <a:endParaRPr lang="en-US" sz="3200" dirty="0" smtClean="0">
              <a:latin typeface="NikoshBAN" pitchFamily="2" charset="0"/>
              <a:cs typeface="NikoshBAN" pitchFamily="2" charset="0"/>
            </a:endParaRPr>
          </a:p>
          <a:p>
            <a:pPr algn="ctr"/>
            <a:r>
              <a:rPr lang="en-US" sz="3200" dirty="0" err="1" smtClean="0">
                <a:latin typeface="NikoshBAN" pitchFamily="2" charset="0"/>
                <a:cs typeface="NikoshBAN" pitchFamily="2" charset="0"/>
              </a:rPr>
              <a:t>রানীশনকৈল,ঠাকুরগাঁও</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pic>
        <p:nvPicPr>
          <p:cNvPr id="6" name="Picture 5" descr="Joynal fd.JPG"/>
          <p:cNvPicPr>
            <a:picLocks noChangeAspect="1"/>
          </p:cNvPicPr>
          <p:nvPr/>
        </p:nvPicPr>
        <p:blipFill>
          <a:blip r:embed="rId2"/>
          <a:stretch>
            <a:fillRect/>
          </a:stretch>
        </p:blipFill>
        <p:spPr>
          <a:xfrm>
            <a:off x="2819400" y="1219200"/>
            <a:ext cx="3505200" cy="3124200"/>
          </a:xfrm>
          <a:prstGeom prst="rect">
            <a:avLst/>
          </a:prstGeom>
        </p:spPr>
      </p:pic>
    </p:spTree>
    <p:extLst>
      <p:ext uri="{BB962C8B-B14F-4D97-AF65-F5344CB8AC3E}">
        <p14:creationId xmlns:p14="http://schemas.microsoft.com/office/powerpoint/2010/main" xmlns="" val="2932157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5715000"/>
            <a:ext cx="7543800" cy="1295400"/>
          </a:xfrm>
        </p:spPr>
        <p:txBody>
          <a:bodyPr/>
          <a:lstStyle/>
          <a:p>
            <a:pPr algn="ctr"/>
            <a:r>
              <a:rPr lang="en-US" sz="8000" dirty="0" err="1" smtClean="0">
                <a:latin typeface="NikoshBAN" pitchFamily="2" charset="0"/>
                <a:cs typeface="NikoshBAN" pitchFamily="2" charset="0"/>
              </a:rPr>
              <a:t>সবাইকে</a:t>
            </a:r>
            <a:r>
              <a:rPr lang="en-US" sz="8000" dirty="0" smtClean="0">
                <a:latin typeface="NikoshBAN" pitchFamily="2" charset="0"/>
                <a:cs typeface="NikoshBAN" pitchFamily="2" charset="0"/>
              </a:rPr>
              <a:t> </a:t>
            </a:r>
            <a:r>
              <a:rPr lang="en-US" sz="8000" dirty="0" err="1" smtClean="0">
                <a:latin typeface="NikoshBAN" pitchFamily="2" charset="0"/>
                <a:cs typeface="NikoshBAN" pitchFamily="2" charset="0"/>
              </a:rPr>
              <a:t>ধন্যবাদ</a:t>
            </a:r>
            <a:endParaRPr lang="en-US" sz="8000" dirty="0">
              <a:latin typeface="NikoshBAN" pitchFamily="2" charset="0"/>
              <a:cs typeface="NikoshBAN" pitchFamily="2" charset="0"/>
            </a:endParaRPr>
          </a:p>
        </p:txBody>
      </p:sp>
      <p:sp>
        <p:nvSpPr>
          <p:cNvPr id="4" name="Title 2"/>
          <p:cNvSpPr txBox="1">
            <a:spLocks/>
          </p:cNvSpPr>
          <p:nvPr/>
        </p:nvSpPr>
        <p:spPr>
          <a:xfrm>
            <a:off x="914400" y="0"/>
            <a:ext cx="7543800" cy="3810000"/>
          </a:xfrm>
          <a:prstGeom prst="rect">
            <a:avLst/>
          </a:prstGeom>
        </p:spPr>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পরবর্তী</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বিষয়</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p>
          <a:p>
            <a:pPr algn="ctr"/>
            <a:r>
              <a:rPr lang="en-US" sz="5400" b="1" spc="50" dirty="0"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Zoom </a:t>
            </a:r>
            <a:r>
              <a:rPr lang="en-US" sz="5400" b="1" spc="50" dirty="0" err="1"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মিটিং</a:t>
            </a:r>
            <a:r>
              <a:rPr lang="en-US" sz="5400" b="1" spc="50" dirty="0"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5400" b="1" spc="50" dirty="0" err="1"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কিভাবে</a:t>
            </a:r>
            <a:r>
              <a:rPr lang="en-US" sz="5400" b="1" spc="50" dirty="0"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5400" b="1" spc="50" dirty="0" err="1"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করতে</a:t>
            </a:r>
            <a:r>
              <a:rPr lang="en-US" sz="5400" b="1" spc="50" dirty="0"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5400" b="1" spc="50" dirty="0" err="1"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হবে</a:t>
            </a: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a:p>
            <a:pPr algn="ct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তা</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নিয়ে</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আবার</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আসবো</a:t>
            </a:r>
            <a:r>
              <a:rPr lang="en-US" sz="5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6" name="Picture 5" descr="flower-2.jpg"/>
          <p:cNvPicPr>
            <a:picLocks noChangeAspect="1"/>
          </p:cNvPicPr>
          <p:nvPr/>
        </p:nvPicPr>
        <p:blipFill>
          <a:blip r:embed="rId2"/>
          <a:stretch>
            <a:fillRect/>
          </a:stretch>
        </p:blipFill>
        <p:spPr>
          <a:xfrm>
            <a:off x="3581400" y="3657600"/>
            <a:ext cx="2143125" cy="1914525"/>
          </a:xfrm>
          <a:prstGeom prst="rect">
            <a:avLst/>
          </a:prstGeom>
        </p:spPr>
      </p:pic>
    </p:spTree>
    <p:extLst>
      <p:ext uri="{BB962C8B-B14F-4D97-AF65-F5344CB8AC3E}">
        <p14:creationId xmlns:p14="http://schemas.microsoft.com/office/powerpoint/2010/main" xmlns="" val="2923198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533400"/>
            <a:ext cx="3810000" cy="5791200"/>
          </a:xfrm>
        </p:spPr>
        <p:txBody>
          <a:bodyPr>
            <a:noAutofit/>
          </a:bodyPr>
          <a:lstStyle/>
          <a:p>
            <a:pPr algn="ctr"/>
            <a:r>
              <a:rPr lang="as-IN" sz="7200" dirty="0">
                <a:latin typeface="NikoshBAN" pitchFamily="2" charset="0"/>
                <a:cs typeface="NikoshBAN" pitchFamily="2" charset="0"/>
              </a:rPr>
              <a:t>প্রথমে </a:t>
            </a:r>
            <a:r>
              <a:rPr lang="en-US" sz="7200" dirty="0">
                <a:latin typeface="NikoshBAN" pitchFamily="2" charset="0"/>
                <a:cs typeface="NikoshBAN" pitchFamily="2" charset="0"/>
              </a:rPr>
              <a:t>Google Play Store </a:t>
            </a:r>
            <a:r>
              <a:rPr lang="as-IN" sz="7200" dirty="0">
                <a:latin typeface="NikoshBAN" pitchFamily="2" charset="0"/>
                <a:cs typeface="NikoshBAN" pitchFamily="2" charset="0"/>
              </a:rPr>
              <a:t>এ প্রবেশ </a:t>
            </a:r>
            <a:r>
              <a:rPr lang="as-IN" sz="7200" dirty="0" smtClean="0">
                <a:latin typeface="NikoshBAN" pitchFamily="2" charset="0"/>
                <a:cs typeface="NikoshBAN" pitchFamily="2" charset="0"/>
              </a:rPr>
              <a:t>ক</a:t>
            </a:r>
            <a:r>
              <a:rPr lang="en-US" sz="7200" dirty="0" err="1" smtClean="0">
                <a:latin typeface="NikoshBAN" pitchFamily="2" charset="0"/>
                <a:cs typeface="NikoshBAN" pitchFamily="2" charset="0"/>
              </a:rPr>
              <a:t>রি</a:t>
            </a:r>
            <a:endParaRPr lang="en-US" sz="72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442" y="0"/>
            <a:ext cx="3857625" cy="6858000"/>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xmlns="" val="0"/>
              </a:ext>
            </a:extLst>
          </a:blip>
          <a:srcRect l="28072" t="65540" r="50000" b="21878"/>
          <a:stretch/>
        </p:blipFill>
        <p:spPr>
          <a:xfrm>
            <a:off x="1133341" y="4494726"/>
            <a:ext cx="845914" cy="862885"/>
          </a:xfrm>
          <a:prstGeom prst="rect">
            <a:avLst/>
          </a:prstGeom>
        </p:spPr>
      </p:pic>
      <p:sp>
        <p:nvSpPr>
          <p:cNvPr id="7" name="Left Arrow 6"/>
          <p:cNvSpPr/>
          <p:nvPr/>
        </p:nvSpPr>
        <p:spPr>
          <a:xfrm rot="19301517">
            <a:off x="1775351" y="4465201"/>
            <a:ext cx="459145" cy="190500"/>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062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3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iterate type="wd">
                                    <p:tmPct val="10000"/>
                                  </p:iterate>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3000"/>
                                        <p:tgtEl>
                                          <p:spTgt spid="4"/>
                                        </p:tgtEl>
                                      </p:cBhvr>
                                    </p:animEffect>
                                    <p:anim calcmode="lin" valueType="num">
                                      <p:cBhvr>
                                        <p:cTn id="21" dur="3000" fill="hold"/>
                                        <p:tgtEl>
                                          <p:spTgt spid="4"/>
                                        </p:tgtEl>
                                        <p:attrNameLst>
                                          <p:attrName>style.rotation</p:attrName>
                                        </p:attrNameLst>
                                      </p:cBhvr>
                                      <p:tavLst>
                                        <p:tav tm="0">
                                          <p:val>
                                            <p:fltVal val="720"/>
                                          </p:val>
                                        </p:tav>
                                        <p:tav tm="100000">
                                          <p:val>
                                            <p:fltVal val="0"/>
                                          </p:val>
                                        </p:tav>
                                      </p:tavLst>
                                    </p:anim>
                                    <p:anim calcmode="lin" valueType="num">
                                      <p:cBhvr>
                                        <p:cTn id="22" dur="3000" fill="hold"/>
                                        <p:tgtEl>
                                          <p:spTgt spid="4"/>
                                        </p:tgtEl>
                                        <p:attrNameLst>
                                          <p:attrName>ppt_h</p:attrName>
                                        </p:attrNameLst>
                                      </p:cBhvr>
                                      <p:tavLst>
                                        <p:tav tm="0">
                                          <p:val>
                                            <p:fltVal val="0"/>
                                          </p:val>
                                        </p:tav>
                                        <p:tav tm="100000">
                                          <p:val>
                                            <p:strVal val="#ppt_h"/>
                                          </p:val>
                                        </p:tav>
                                      </p:tavLst>
                                    </p:anim>
                                    <p:anim calcmode="lin" valueType="num">
                                      <p:cBhvr>
                                        <p:cTn id="23" dur="3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21600000">
                                      <p:cBhvr>
                                        <p:cTn id="27" dur="2000" fill="hold"/>
                                        <p:tgtEl>
                                          <p:spTgt spid="4"/>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53" presetClass="entr" presetSubtype="16" repeatCount="500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1066800"/>
            <a:ext cx="3429000" cy="38862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200" b="1" spc="50" dirty="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Play</a:t>
            </a: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7200" b="1" spc="50" dirty="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Store</a:t>
            </a: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এ </a:t>
            </a:r>
            <a:r>
              <a:rPr lang="en-US" sz="7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প্রবেশ</a:t>
            </a: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7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হলো</a:t>
            </a: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85553" y="0"/>
            <a:ext cx="3857625" cy="6858000"/>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1716" r="38128"/>
          <a:stretch/>
        </p:blipFill>
        <p:spPr bwMode="auto">
          <a:xfrm flipH="1">
            <a:off x="-10304" y="0"/>
            <a:ext cx="45719" cy="6883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2434" r="38644"/>
          <a:stretch/>
        </p:blipFill>
        <p:spPr bwMode="auto">
          <a:xfrm flipH="1">
            <a:off x="9119315" y="-25400"/>
            <a:ext cx="45719" cy="6883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29289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609600"/>
            <a:ext cx="4343400" cy="3581400"/>
          </a:xfrm>
        </p:spPr>
        <p:txBody>
          <a:bodyPr>
            <a:noAutofit/>
          </a:bodyPr>
          <a:lstStyle/>
          <a:p>
            <a:r>
              <a:rPr lang="as-IN" sz="7200" dirty="0" smtClean="0">
                <a:latin typeface="NikoshBAN" pitchFamily="2" charset="0"/>
                <a:cs typeface="NikoshBAN" pitchFamily="2" charset="0"/>
              </a:rPr>
              <a:t>সা</a:t>
            </a:r>
            <a:r>
              <a:rPr lang="en-US" sz="7200" dirty="0" err="1" smtClean="0">
                <a:latin typeface="NikoshBAN" pitchFamily="2" charset="0"/>
                <a:cs typeface="NikoshBAN" pitchFamily="2" charset="0"/>
              </a:rPr>
              <a:t>র্চ</a:t>
            </a:r>
            <a:r>
              <a:rPr lang="as-IN" sz="7200" dirty="0" smtClean="0">
                <a:latin typeface="NikoshBAN" pitchFamily="2" charset="0"/>
                <a:cs typeface="NikoshBAN" pitchFamily="2" charset="0"/>
              </a:rPr>
              <a:t> </a:t>
            </a:r>
            <a:r>
              <a:rPr lang="as-IN" sz="7200" dirty="0">
                <a:latin typeface="NikoshBAN" pitchFamily="2" charset="0"/>
                <a:cs typeface="NikoshBAN" pitchFamily="2" charset="0"/>
              </a:rPr>
              <a:t>বক্সে </a:t>
            </a:r>
            <a:r>
              <a:rPr lang="en-US" sz="7200" dirty="0">
                <a:latin typeface="NikoshBAN" pitchFamily="2" charset="0"/>
                <a:cs typeface="NikoshBAN" pitchFamily="2" charset="0"/>
              </a:rPr>
              <a:t>zoom </a:t>
            </a:r>
            <a:r>
              <a:rPr lang="as-IN" sz="7200" dirty="0">
                <a:latin typeface="NikoshBAN" pitchFamily="2" charset="0"/>
                <a:cs typeface="NikoshBAN" pitchFamily="2" charset="0"/>
              </a:rPr>
              <a:t>লিখে </a:t>
            </a:r>
            <a:r>
              <a:rPr lang="as-IN" sz="7200" dirty="0" smtClean="0">
                <a:latin typeface="NikoshBAN" pitchFamily="2" charset="0"/>
                <a:cs typeface="NikoshBAN" pitchFamily="2" charset="0"/>
              </a:rPr>
              <a:t>সা</a:t>
            </a:r>
            <a:r>
              <a:rPr lang="en-US" sz="7200" dirty="0" err="1" smtClean="0">
                <a:latin typeface="NikoshBAN" pitchFamily="2" charset="0"/>
                <a:cs typeface="NikoshBAN" pitchFamily="2" charset="0"/>
              </a:rPr>
              <a:t>র্চ</a:t>
            </a:r>
            <a:r>
              <a:rPr lang="as-IN" sz="7200" dirty="0" smtClean="0">
                <a:latin typeface="NikoshBAN" pitchFamily="2" charset="0"/>
                <a:cs typeface="NikoshBAN" pitchFamily="2" charset="0"/>
              </a:rPr>
              <a:t> </a:t>
            </a:r>
            <a:r>
              <a:rPr lang="en-US" sz="7200" dirty="0" err="1" smtClean="0">
                <a:latin typeface="NikoshBAN" pitchFamily="2" charset="0"/>
                <a:cs typeface="NikoshBAN" pitchFamily="2" charset="0"/>
              </a:rPr>
              <a:t>করি</a:t>
            </a:r>
            <a:endParaRPr lang="en-US" sz="72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 y="0"/>
            <a:ext cx="3857625" cy="6858000"/>
          </a:xfrm>
          <a:prstGeom prst="rect">
            <a:avLst/>
          </a:prstGeom>
        </p:spPr>
      </p:pic>
      <p:sp>
        <p:nvSpPr>
          <p:cNvPr id="4" name="Left Arrow 3"/>
          <p:cNvSpPr/>
          <p:nvPr/>
        </p:nvSpPr>
        <p:spPr>
          <a:xfrm rot="19301517">
            <a:off x="1874434" y="274201"/>
            <a:ext cx="459145" cy="190500"/>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9872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75669"/>
            <a:ext cx="8839200" cy="1371600"/>
          </a:xfrm>
        </p:spPr>
        <p:txBody>
          <a:bodyPr>
            <a:noAutofit/>
          </a:bodyPr>
          <a:lstStyle/>
          <a:p>
            <a:pPr algn="ctr"/>
            <a:r>
              <a:rPr lang="en-US" sz="4000" b="1" dirty="0">
                <a:latin typeface="NikoshBAN" pitchFamily="2" charset="0"/>
                <a:cs typeface="NikoshBAN" pitchFamily="2" charset="0"/>
              </a:rPr>
              <a:t>ZOOM Cloud </a:t>
            </a:r>
            <a:r>
              <a:rPr lang="en-US" sz="4000" b="1" dirty="0" smtClean="0">
                <a:latin typeface="NikoshBAN" pitchFamily="2" charset="0"/>
                <a:cs typeface="NikoshBAN" pitchFamily="2" charset="0"/>
              </a:rPr>
              <a:t>Meetings </a:t>
            </a:r>
            <a:r>
              <a:rPr lang="as-IN" sz="4000" dirty="0" smtClean="0">
                <a:latin typeface="NikoshBAN" pitchFamily="2" charset="0"/>
                <a:cs typeface="NikoshBAN" pitchFamily="2" charset="0"/>
              </a:rPr>
              <a:t>এপস </a:t>
            </a:r>
            <a:r>
              <a:rPr lang="as-IN" sz="4000" dirty="0">
                <a:latin typeface="NikoshBAN" pitchFamily="2" charset="0"/>
                <a:cs typeface="NikoshBAN" pitchFamily="2" charset="0"/>
              </a:rPr>
              <a:t>আসবে </a:t>
            </a:r>
            <a:r>
              <a:rPr lang="en-US" sz="4400" dirty="0">
                <a:solidFill>
                  <a:srgbClr val="FFFF00"/>
                </a:solidFill>
                <a:latin typeface="NikoshBAN" pitchFamily="2" charset="0"/>
                <a:cs typeface="NikoshBAN" pitchFamily="2" charset="0"/>
              </a:rPr>
              <a:t>Install</a:t>
            </a:r>
            <a:r>
              <a:rPr lang="en-US" sz="4400" dirty="0">
                <a:latin typeface="NikoshBAN" pitchFamily="2" charset="0"/>
                <a:cs typeface="NikoshBAN" pitchFamily="2" charset="0"/>
              </a:rPr>
              <a:t> </a:t>
            </a:r>
            <a:r>
              <a:rPr lang="as-IN" sz="4400" dirty="0">
                <a:latin typeface="NikoshBAN" pitchFamily="2" charset="0"/>
                <a:cs typeface="NikoshBAN" pitchFamily="2" charset="0"/>
              </a:rPr>
              <a:t>লিখা স্থানে ক্লিক </a:t>
            </a:r>
            <a:r>
              <a:rPr lang="as-IN" sz="4400" dirty="0" smtClean="0">
                <a:latin typeface="NikoshBAN" pitchFamily="2" charset="0"/>
                <a:cs typeface="NikoshBAN" pitchFamily="2" charset="0"/>
              </a:rPr>
              <a:t>ক</a:t>
            </a:r>
            <a:r>
              <a:rPr lang="en-US" sz="4400" dirty="0" err="1" smtClean="0">
                <a:latin typeface="NikoshBAN" pitchFamily="2" charset="0"/>
                <a:cs typeface="NikoshBAN" pitchFamily="2" charset="0"/>
              </a:rPr>
              <a:t>রি</a:t>
            </a:r>
            <a:r>
              <a:rPr lang="as-IN" sz="4400" dirty="0" smtClean="0">
                <a:latin typeface="NikoshBAN" pitchFamily="2" charset="0"/>
                <a:cs typeface="NikoshBAN" pitchFamily="2" charset="0"/>
              </a:rPr>
              <a:t>।</a:t>
            </a:r>
            <a:endParaRPr lang="en-US" sz="4400" dirty="0">
              <a:latin typeface="NikoshBAN" pitchFamily="2" charset="0"/>
              <a:cs typeface="NikoshBAN"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xmlns="" val="0"/>
              </a:ext>
            </a:extLst>
          </a:blip>
          <a:srcRect t="2441" b="30141"/>
          <a:stretch/>
        </p:blipFill>
        <p:spPr>
          <a:xfrm>
            <a:off x="2590800" y="329483"/>
            <a:ext cx="3857625" cy="4623517"/>
          </a:xfrm>
          <a:prstGeom prst="rect">
            <a:avLst/>
          </a:prstGeom>
        </p:spPr>
      </p:pic>
      <p:sp>
        <p:nvSpPr>
          <p:cNvPr id="4" name="Left Arrow 3"/>
          <p:cNvSpPr/>
          <p:nvPr/>
        </p:nvSpPr>
        <p:spPr>
          <a:xfrm rot="18688121">
            <a:off x="5896753" y="893013"/>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0200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5867401"/>
            <a:ext cx="8763000" cy="914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latin typeface="NikoshBAN" pitchFamily="2" charset="0"/>
                <a:cs typeface="NikoshBAN" pitchFamily="2" charset="0"/>
              </a:rPr>
              <a:t>ACCEPT </a:t>
            </a:r>
            <a:r>
              <a:rPr lang="as-IN" sz="5400" dirty="0">
                <a:latin typeface="NikoshBAN" pitchFamily="2" charset="0"/>
                <a:cs typeface="NikoshBAN" pitchFamily="2" charset="0"/>
              </a:rPr>
              <a:t>লিখা স্থানে ক্লিক </a:t>
            </a:r>
            <a:r>
              <a:rPr lang="as-IN" sz="5400" dirty="0" smtClean="0">
                <a:latin typeface="NikoshBAN" pitchFamily="2" charset="0"/>
                <a:cs typeface="NikoshBAN" pitchFamily="2" charset="0"/>
              </a:rPr>
              <a:t>ক</a:t>
            </a:r>
            <a:r>
              <a:rPr lang="en-US" sz="5400" dirty="0" err="1" smtClean="0">
                <a:latin typeface="NikoshBAN" pitchFamily="2" charset="0"/>
                <a:cs typeface="NikoshBAN" pitchFamily="2" charset="0"/>
              </a:rPr>
              <a:t>রি</a:t>
            </a:r>
            <a:r>
              <a:rPr lang="as-IN" sz="5400" dirty="0" smtClean="0">
                <a:latin typeface="NikoshBAN" pitchFamily="2" charset="0"/>
                <a:cs typeface="NikoshBAN" pitchFamily="2" charset="0"/>
              </a:rPr>
              <a:t>।</a:t>
            </a:r>
            <a:endParaRPr lang="en-US" sz="5400" dirty="0">
              <a:latin typeface="NikoshBAN" pitchFamily="2" charset="0"/>
              <a:cs typeface="NikoshBAN"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t="4319" b="2911"/>
          <a:stretch/>
        </p:blipFill>
        <p:spPr>
          <a:xfrm>
            <a:off x="2695575" y="1"/>
            <a:ext cx="3857625" cy="5715000"/>
          </a:xfrm>
          <a:prstGeom prst="rect">
            <a:avLst/>
          </a:prstGeom>
        </p:spPr>
      </p:pic>
      <p:sp>
        <p:nvSpPr>
          <p:cNvPr id="5" name="Left Arrow 4"/>
          <p:cNvSpPr/>
          <p:nvPr/>
        </p:nvSpPr>
        <p:spPr>
          <a:xfrm rot="18688121">
            <a:off x="5462504" y="5080170"/>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7076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6019800"/>
            <a:ext cx="9372600" cy="7373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NikoshBAN" pitchFamily="2" charset="0"/>
                <a:cs typeface="NikoshBAN" pitchFamily="2" charset="0"/>
              </a:rPr>
              <a:t>zoom </a:t>
            </a:r>
            <a:r>
              <a:rPr lang="en-US" dirty="0" err="1" smtClean="0">
                <a:latin typeface="NikoshBAN" pitchFamily="2" charset="0"/>
                <a:cs typeface="NikoshBAN" pitchFamily="2" charset="0"/>
              </a:rPr>
              <a:t>অ্যা</a:t>
            </a:r>
            <a:r>
              <a:rPr lang="as-IN" dirty="0" smtClean="0">
                <a:latin typeface="NikoshBAN" pitchFamily="2" charset="0"/>
                <a:cs typeface="NikoshBAN" pitchFamily="2" charset="0"/>
              </a:rPr>
              <a:t>প </a:t>
            </a:r>
            <a:r>
              <a:rPr lang="as-IN" dirty="0">
                <a:latin typeface="NikoshBAN" pitchFamily="2" charset="0"/>
                <a:cs typeface="NikoshBAN" pitchFamily="2" charset="0"/>
              </a:rPr>
              <a:t>ডাউনলোড শুরু হয়েছে। </a:t>
            </a:r>
            <a:r>
              <a:rPr lang="as-IN" dirty="0" smtClean="0">
                <a:latin typeface="NikoshBAN" pitchFamily="2" charset="0"/>
                <a:cs typeface="NikoshBAN" pitchFamily="2" charset="0"/>
              </a:rPr>
              <a:t>অ</a:t>
            </a:r>
            <a:r>
              <a:rPr lang="en-US" dirty="0" err="1" smtClean="0">
                <a:latin typeface="NikoshBAN" pitchFamily="2" charset="0"/>
                <a:cs typeface="NikoshBAN" pitchFamily="2" charset="0"/>
              </a:rPr>
              <a:t>পেক্ষা</a:t>
            </a:r>
            <a:r>
              <a:rPr lang="as-IN" dirty="0" smtClean="0">
                <a:latin typeface="NikoshBAN" pitchFamily="2" charset="0"/>
                <a:cs typeface="NikoshBAN" pitchFamily="2" charset="0"/>
              </a:rPr>
              <a:t> </a:t>
            </a:r>
            <a:r>
              <a:rPr lang="as-IN" dirty="0" smtClean="0">
                <a:latin typeface="NikoshBAN" pitchFamily="2" charset="0"/>
                <a:cs typeface="NikoshBAN" pitchFamily="2" charset="0"/>
              </a:rPr>
              <a:t>ক</a:t>
            </a:r>
            <a:r>
              <a:rPr lang="en-US" dirty="0" err="1" smtClean="0">
                <a:latin typeface="NikoshBAN" pitchFamily="2" charset="0"/>
                <a:cs typeface="NikoshBAN" pitchFamily="2" charset="0"/>
              </a:rPr>
              <a:t>রি</a:t>
            </a:r>
            <a:r>
              <a:rPr lang="as-IN" dirty="0" smtClean="0">
                <a:latin typeface="NikoshBAN" pitchFamily="2" charset="0"/>
                <a:cs typeface="NikoshBAN" pitchFamily="2" charset="0"/>
              </a:rPr>
              <a:t>।</a:t>
            </a:r>
            <a:endParaRPr lang="en-US" dirty="0">
              <a:latin typeface="NikoshBAN" pitchFamily="2" charset="0"/>
              <a:cs typeface="NikoshBAN"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xmlns="" val="0"/>
              </a:ext>
            </a:extLst>
          </a:blip>
          <a:srcRect t="1878" b="6847"/>
          <a:stretch/>
        </p:blipFill>
        <p:spPr>
          <a:xfrm>
            <a:off x="2656066" y="39172"/>
            <a:ext cx="3857625" cy="5066228"/>
          </a:xfrm>
          <a:prstGeom prst="rect">
            <a:avLst/>
          </a:prstGeom>
        </p:spPr>
      </p:pic>
      <p:sp>
        <p:nvSpPr>
          <p:cNvPr id="5" name="Left Arrow 4"/>
          <p:cNvSpPr/>
          <p:nvPr/>
        </p:nvSpPr>
        <p:spPr>
          <a:xfrm rot="18688121">
            <a:off x="3374750" y="584370"/>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4917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9600" y="616089"/>
            <a:ext cx="4572000" cy="6740307"/>
          </a:xfrm>
          <a:prstGeom prst="rect">
            <a:avLst/>
          </a:prstGeom>
        </p:spPr>
        <p:txBody>
          <a:bodyPr wrap="square">
            <a:spAutoFit/>
          </a:bodyPr>
          <a:lstStyle/>
          <a:p>
            <a:pPr algn="ctr"/>
            <a:r>
              <a:rPr lang="en-US" sz="7200" dirty="0">
                <a:latin typeface="NikoshBAN" pitchFamily="2" charset="0"/>
                <a:cs typeface="NikoshBAN" pitchFamily="2" charset="0"/>
              </a:rPr>
              <a:t>zoom </a:t>
            </a:r>
            <a:r>
              <a:rPr lang="en-US" sz="7200" dirty="0" err="1" smtClean="0">
                <a:latin typeface="NikoshBAN" pitchFamily="2" charset="0"/>
                <a:cs typeface="NikoshBAN" pitchFamily="2" charset="0"/>
              </a:rPr>
              <a:t>অ্যা</a:t>
            </a:r>
            <a:r>
              <a:rPr lang="as-IN" sz="7200" dirty="0" smtClean="0">
                <a:latin typeface="NikoshBAN" pitchFamily="2" charset="0"/>
                <a:cs typeface="NikoshBAN" pitchFamily="2" charset="0"/>
              </a:rPr>
              <a:t>প </a:t>
            </a:r>
            <a:r>
              <a:rPr lang="as-IN" sz="7200" dirty="0">
                <a:latin typeface="NikoshBAN" pitchFamily="2" charset="0"/>
                <a:cs typeface="NikoshBAN" pitchFamily="2" charset="0"/>
              </a:rPr>
              <a:t>ইন্সটল সম্পন্ন হয়েছে। এবার </a:t>
            </a:r>
            <a:r>
              <a:rPr lang="en-US" sz="7200" dirty="0" smtClean="0">
                <a:latin typeface="NikoshBAN" pitchFamily="2" charset="0"/>
                <a:cs typeface="NikoshBAN" pitchFamily="2" charset="0"/>
              </a:rPr>
              <a:t>Open এ </a:t>
            </a:r>
            <a:r>
              <a:rPr lang="as-IN" sz="7200" dirty="0">
                <a:latin typeface="NikoshBAN" pitchFamily="2" charset="0"/>
                <a:cs typeface="NikoshBAN" pitchFamily="2" charset="0"/>
              </a:rPr>
              <a:t>ক্লিক </a:t>
            </a:r>
            <a:r>
              <a:rPr lang="as-IN" sz="7200" dirty="0" smtClean="0">
                <a:latin typeface="NikoshBAN" pitchFamily="2" charset="0"/>
                <a:cs typeface="NikoshBAN" pitchFamily="2" charset="0"/>
              </a:rPr>
              <a:t>ক</a:t>
            </a:r>
            <a:r>
              <a:rPr lang="en-US" sz="7200" dirty="0" err="1" smtClean="0">
                <a:latin typeface="NikoshBAN" pitchFamily="2" charset="0"/>
                <a:cs typeface="NikoshBAN" pitchFamily="2" charset="0"/>
              </a:rPr>
              <a:t>রি</a:t>
            </a:r>
            <a:r>
              <a:rPr lang="en-US" sz="7200" dirty="0" smtClean="0">
                <a:latin typeface="NikoshBAN" pitchFamily="2" charset="0"/>
                <a:cs typeface="NikoshBAN" pitchFamily="2" charset="0"/>
              </a:rPr>
              <a:t>।</a:t>
            </a:r>
            <a:endParaRPr lang="en-US" sz="7200" dirty="0">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8600" y="0"/>
            <a:ext cx="3857625" cy="6858000"/>
          </a:xfrm>
          <a:prstGeom prst="rect">
            <a:avLst/>
          </a:prstGeom>
        </p:spPr>
      </p:pic>
      <p:sp>
        <p:nvSpPr>
          <p:cNvPr id="5" name="Left Arrow 4"/>
          <p:cNvSpPr/>
          <p:nvPr/>
        </p:nvSpPr>
        <p:spPr>
          <a:xfrm rot="18688121">
            <a:off x="3481304" y="660570"/>
            <a:ext cx="459145" cy="26556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7681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304</TotalTime>
  <Words>343</Words>
  <Application>Microsoft Office PowerPoint</Application>
  <PresentationFormat>On-screen Show (4:3)</PresentationFormat>
  <Paragraphs>34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Elemental</vt:lpstr>
      <vt:lpstr>জুম এপ্লিকেশনের মাধ্যমে ফ্রীতে একসাথে ৪০-৫০ জনের অধিক মিটিং বা যে কোন লাইভ ক্লাস নেয়া যায়। </vt:lpstr>
      <vt:lpstr>উপস্থাপনায়</vt:lpstr>
      <vt:lpstr>প্রথমে Google Play Store এ প্রবেশ করি</vt:lpstr>
      <vt:lpstr>Play Store এ প্রবেশ হলো।</vt:lpstr>
      <vt:lpstr>সার্চ বক্সে zoom লিখে সার্চ করি</vt:lpstr>
      <vt:lpstr>ZOOM Cloud Meetings এপস আসবে Install লিখা স্থানে ক্লিক করি।</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সবাইকে ধন্যবাদ</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৮) ডিপিএড শিক্ষার্থী-শিক্ষকদের করণীয়: পিটিআই এর ফেসবুক গ্রুপে নিজ  দায়িত্বে যুক্ত হওয়া নেপ থেকে প্রকাশিত (ওয়েব সাইট, ফেসবুক পেজ এবং ইউটিউব চ্যানেলে) কনটেন্ট নিয়মিত শোনা এবং দেখা ফেসবুক গ্রুপে প্রকাশিত কনটেন্ট নিয়মিত দেখা এবং বিষয় অনুসারে তা নোট করা বিষয়ভিত্তিক ইন্সট্রাক্টরের সাথে নিয়মিত যোগাযোগ করা বিষয়ভিত্তিক ইন্সট্রাক্টরের কাছে সাপ্তাহিক পর্যবেক্ষণ নোট মোবাইল দিয়ে ছবি তুলে মেইলে প্রেরণ করা (মেসেঞ্জারে বা ইমুতে) ডিপিএড ২০২০ -২০২১  শিক্ষাবর্ষের শিক্ষার্থীরা  প্রতিদিন সংসদ টিভিতে  প্রচারিত (শিশু শ্রেণি থেকে পঞ্চম শ্রেণির জন্য ) ক্লাসগুলো পর্যবেক্ষণ করে রিফ্লেক্টিব জার্নাল  লিখবেন এবং  পোর্টফোলিওতে সংরক্ষণ করবেন  এবং  গাইড ইন্সট্রাক্টরকে অবহিত করবেন । ডিপিএড ২০১৯-২০২০ শিক্ষাবর্ষের প্রত্যেক শিক্ষার্থী প্রশিক্ষণ বিদ্যালয়ে অনুশীলন কালের অন্তত দুটি বিষয় এর উপর এ আপদকালীন সময়ে একটি করে মোট দুটি  পাঠ পরিকল্পনা তৈরী করে ফেইসবুক গ্রুপে গাইড ইন্সট্রাক্টর ও অন্যান্য সহকর্মীদের সাথে মত বিনিময় করবেন এবং সংশ্লিষ্ট বিষয় ইন্সট্রাক্টরের কাছে জমা দিবেন। এখানে উল্লেখ্য যে, এ পাঠ পরিকল্পনা তৈরির ক্ষেত্রে  শিক্ষার্থীরা নেপ কর্তৃক  তৈরিকৃত ও প্রাথমিক ও গণশিক্ষা মন্ত্রণালয় কর্তৃক অনুমোদিত বার্ষিক পাঠ পরিকল্পনা অনুসরন করবেন । (এখানে দুটি পাঠ পরিকল্পনা মানে দৈনিক বা সাপ্তাহিক নয়। পুরো আপদকালীন সময়ে দুটি বিষয়ের একটি করে মোট দুটি বুঝানো হয়েছে। তাছাড়া এখানে আপদকাল বলতে ১৭ মার্চ হতে ২৩ এপ্রিল ২০২০ এর কর্মকালকে বুঝানো হয়েছে। ডিপিএড ২০১৯-২০২০ শিক্ষাবর্ষের শিক্ষার্থীরা যারা নিজ বিদ্যালয়ে চতুর্থ টার্মে আছেন তারাও  প্রতিদিন সংসদ টিভিতে  চলমান ক্লাসগুলো পর্যবেক্ষণ করে ডায়েরি লিখবেন  এবং আপদকালীন সময়ে দুটি  বিষয়ের একটি করে মোট দুটি  লেসন প্ল্যান তৈরি করে পোর্টফোলিওতে সংরক্ষণ করবেন  এবং  গাইড ইন্সট্রাক্টর কে অবহিত করবেন । এছাড়াও  দায়িত্বপ্রাপ্ত গাইড ইন্সট্রাক্টরের সাথে নিয়মিত যোগাযোগ করবেন । দায়িত্বপ্রাপ্ত গাইড ইন্সট্রাক্টরগন যোগাযোগপুর্বক মনিটরিং করবেন এবং ফেসবুক গ্রুপে প্রয়োজনীয় নির্দেশনা দিবেন। নেপ/পিটিআই থেকে সময়ে সময়ে জারীকৃত নির্দেশনাসমূহ  মেনে চলা।</dc:title>
  <dc:creator>Chief</dc:creator>
  <cp:lastModifiedBy>Joynal</cp:lastModifiedBy>
  <cp:revision>71</cp:revision>
  <dcterms:created xsi:type="dcterms:W3CDTF">2020-05-12T10:13:16Z</dcterms:created>
  <dcterms:modified xsi:type="dcterms:W3CDTF">2021-06-26T17:32:25Z</dcterms:modified>
</cp:coreProperties>
</file>