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6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0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10486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0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104865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10486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9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10486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9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3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10486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8.jpeg"/><Relationship Id="rId3" Type="http://schemas.openxmlformats.org/officeDocument/2006/relationships/image" Target="../media/image19.jpeg"/><Relationship Id="rId4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image" Target="../media/image22.jpeg"/><Relationship Id="rId3" Type="http://schemas.openxmlformats.org/officeDocument/2006/relationships/image" Target="../media/image23.jpeg"/><Relationship Id="rId4" Type="http://schemas.openxmlformats.org/officeDocument/2006/relationships/image" Target="../media/image24.jpeg"/><Relationship Id="rId5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xmlns:r="http://schemas.openxmlformats.org/officeDocument/2006/relationships" r:embed="rId1"/>
          <a:tile algn="tl" flip="none" sx="100000" sy="100000" tx="0" ty="0"/>
        </a:blipFill>
      </p:bgPr>
    </p:bg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extBox 2"/>
          <p:cNvSpPr txBox="1"/>
          <p:nvPr/>
        </p:nvSpPr>
        <p:spPr>
          <a:xfrm>
            <a:off x="0" y="0"/>
            <a:ext cx="9144000" cy="13995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4800" lang="bn-IN" smtClean="0"/>
              <a:t> </a:t>
            </a:r>
            <a:r>
              <a:rPr dirty="0" sz="8800" lang="bn-IN" smtClean="0">
                <a:solidFill>
                  <a:srgbClr val="00B0F0"/>
                </a:solidFill>
              </a:rPr>
              <a:t>স্বাগতম</a:t>
            </a:r>
            <a:endParaRPr dirty="0" sz="8800" lang="en-US">
              <a:solidFill>
                <a:srgbClr val="00B0F0"/>
              </a:solidFill>
            </a:endParaRPr>
          </a:p>
        </p:txBody>
      </p:sp>
      <p:pic>
        <p:nvPicPr>
          <p:cNvPr id="2097152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0" y="1333500"/>
            <a:ext cx="9144000" cy="5524500"/>
          </a:xfrm>
          <a:prstGeom prst="rect"/>
        </p:spPr>
      </p:pic>
    </p:spTree>
  </p:cSld>
  <p:clrMapOvr>
    <a:masterClrMapping/>
  </p:clrMapOvr>
  <p:transition>
    <p:cover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xit" presetID="6" presetSubtype="32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dur="2000" id="6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1"/>
                                        <p:tgtEl>
                                          <p:spTgt spid="1048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xmlns:r="http://schemas.openxmlformats.org/officeDocument/2006/relationships" r:embed="rId1"/>
          <a:tile algn="tl" flip="none" sx="100000" sy="100000" tx="0" ty="0"/>
        </a:blip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Down Arrow Callout 1"/>
          <p:cNvSpPr/>
          <p:nvPr/>
        </p:nvSpPr>
        <p:spPr>
          <a:xfrm>
            <a:off x="685800" y="457200"/>
            <a:ext cx="7467600" cy="2209800"/>
          </a:xfrm>
          <a:prstGeom prst="downArrowCallout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600" lang="bn-IN" smtClean="0">
                <a:solidFill>
                  <a:schemeClr val="tx1"/>
                </a:solidFill>
              </a:rPr>
              <a:t>একক কাজ</a:t>
            </a:r>
            <a:endParaRPr dirty="0" sz="6600" lang="en-US">
              <a:solidFill>
                <a:schemeClr val="tx1"/>
              </a:solidFill>
            </a:endParaRPr>
          </a:p>
        </p:txBody>
      </p:sp>
      <p:sp>
        <p:nvSpPr>
          <p:cNvPr id="1048597" name="Horizontal Scroll 2"/>
          <p:cNvSpPr/>
          <p:nvPr/>
        </p:nvSpPr>
        <p:spPr>
          <a:xfrm>
            <a:off x="457200" y="3505200"/>
            <a:ext cx="8077200" cy="2590800"/>
          </a:xfrm>
          <a:prstGeom prst="horizontalScroll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>
              <a:buFont typeface="Arial" pitchFamily="34" charset="0"/>
              <a:buChar char="•"/>
            </a:pPr>
            <a:r>
              <a:rPr dirty="0" sz="7200" lang="bn-IN" smtClean="0">
                <a:solidFill>
                  <a:schemeClr val="tx1"/>
                </a:solidFill>
              </a:rPr>
              <a:t>যাকাত কাকে বলে</a:t>
            </a:r>
            <a:endParaRPr dirty="0" sz="720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 id="7"/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400" fill="hold" id="8"/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9"/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600" fill="hold" id="1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600" fill="hold" id="11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9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1" descr="Capture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971800" y="3779520"/>
            <a:ext cx="6172200" cy="3078480"/>
          </a:xfrm>
          <a:prstGeom prst="rect"/>
        </p:spPr>
      </p:pic>
      <p:pic>
        <p:nvPicPr>
          <p:cNvPr id="2097162" name="Picture 3" descr="1472481506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895600" y="0"/>
            <a:ext cx="6248400" cy="3581400"/>
          </a:xfrm>
          <a:prstGeom prst="rect"/>
        </p:spPr>
      </p:pic>
      <p:sp>
        <p:nvSpPr>
          <p:cNvPr id="1048598" name="Right Arrow Callout 4"/>
          <p:cNvSpPr/>
          <p:nvPr/>
        </p:nvSpPr>
        <p:spPr>
          <a:xfrm>
            <a:off x="228600" y="457200"/>
            <a:ext cx="2590800" cy="6172200"/>
          </a:xfrm>
          <a:prstGeom prst="rightArrowCallout"/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8800" lang="bn-IN" smtClean="0">
                <a:solidFill>
                  <a:schemeClr val="tx1"/>
                </a:solidFill>
              </a:rPr>
              <a:t>৪০ টি</a:t>
            </a:r>
          </a:p>
          <a:p>
            <a:pPr algn="ctr"/>
            <a:r>
              <a:rPr dirty="0" sz="8800" lang="bn-IN" smtClean="0">
                <a:solidFill>
                  <a:schemeClr val="tx1"/>
                </a:solidFill>
              </a:rPr>
              <a:t>১ টি</a:t>
            </a:r>
            <a:endParaRPr dirty="0" sz="880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209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15" nodeType="click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9"/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20" nodeType="with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04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04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4"/>
                                        <p:tgtEl>
                                          <p:spTgt spid="104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xmlns:r="http://schemas.openxmlformats.org/officeDocument/2006/relationships" r:embed="rId1"/>
          <a:tile algn="tl" flip="none" sx="100000" sy="100000" tx="0" ty="0"/>
        </a:blip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2" descr="images (9)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6200" y="1414909"/>
            <a:ext cx="4343400" cy="4038600"/>
          </a:xfrm>
          <a:prstGeom prst="rect"/>
        </p:spPr>
      </p:pic>
      <p:pic>
        <p:nvPicPr>
          <p:cNvPr id="2097164" name="Picture 4" descr="createthumb.jpg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4572000" y="1414909"/>
            <a:ext cx="4298576" cy="4038600"/>
          </a:xfrm>
          <a:prstGeom prst="rect"/>
        </p:spPr>
      </p:pic>
      <p:sp>
        <p:nvSpPr>
          <p:cNvPr id="1048599" name="TextBox 5"/>
          <p:cNvSpPr txBox="1"/>
          <p:nvPr/>
        </p:nvSpPr>
        <p:spPr>
          <a:xfrm>
            <a:off x="0" y="0"/>
            <a:ext cx="9144000" cy="11582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600" lang="bn-IN" smtClean="0">
                <a:solidFill>
                  <a:srgbClr val="00B050"/>
                </a:solidFill>
              </a:rPr>
              <a:t>বৃষ্টির পানিতে চাষে</a:t>
            </a:r>
            <a:r>
              <a:rPr dirty="0" sz="3600" lang="en-US" smtClean="0">
                <a:solidFill>
                  <a:srgbClr val="00B050"/>
                </a:solidFill>
              </a:rPr>
              <a:t> </a:t>
            </a:r>
            <a:r>
              <a:rPr altLang="en-US" dirty="0" sz="3600" lang="en-IN" smtClean="0">
                <a:solidFill>
                  <a:srgbClr val="00B050"/>
                </a:solidFill>
              </a:rPr>
              <a:t>আ</a:t>
            </a:r>
            <a:r>
              <a:rPr altLang="en-US" dirty="0" sz="3600" lang="en-IN" smtClean="0">
                <a:solidFill>
                  <a:srgbClr val="00B050"/>
                </a:solidFill>
              </a:rPr>
              <a:t>ম</a:t>
            </a:r>
            <a:r>
              <a:rPr altLang="en-US" dirty="0" sz="3600" lang="en-IN" smtClean="0">
                <a:solidFill>
                  <a:srgbClr val="00B050"/>
                </a:solidFill>
              </a:rPr>
              <a:t>ন</a:t>
            </a:r>
            <a:r>
              <a:rPr altLang="en-US" dirty="0" sz="3600" lang="en-US" smtClean="0">
                <a:solidFill>
                  <a:srgbClr val="00B050"/>
                </a:solidFill>
              </a:rPr>
              <a:t> </a:t>
            </a:r>
            <a:r>
              <a:rPr altLang="en-US" dirty="0" sz="3600" lang="en-IN" smtClean="0">
                <a:solidFill>
                  <a:srgbClr val="00B050"/>
                </a:solidFill>
              </a:rPr>
              <a:t>ফ</a:t>
            </a:r>
            <a:r>
              <a:rPr altLang="en-US" dirty="0" sz="3600" lang="en-IN" smtClean="0">
                <a:solidFill>
                  <a:srgbClr val="00B050"/>
                </a:solidFill>
              </a:rPr>
              <a:t>স</a:t>
            </a:r>
            <a:r>
              <a:rPr altLang="en-US" dirty="0" sz="3600" lang="en-IN" smtClean="0">
                <a:solidFill>
                  <a:srgbClr val="00B050"/>
                </a:solidFill>
              </a:rPr>
              <a:t>ল</a:t>
            </a:r>
            <a:r>
              <a:rPr dirty="0" sz="3600" lang="bn-IN" smtClean="0">
                <a:solidFill>
                  <a:srgbClr val="00B050"/>
                </a:solidFill>
              </a:rPr>
              <a:t> ১০ ভাগের ১ ভাগ উশর </a:t>
            </a:r>
            <a:r>
              <a:rPr dirty="0" sz="3600" lang="en-US" err="1" smtClean="0">
                <a:solidFill>
                  <a:srgbClr val="00B050"/>
                </a:solidFill>
              </a:rPr>
              <a:t>দিতে</a:t>
            </a:r>
            <a:r>
              <a:rPr dirty="0" sz="3600" lang="en-US" smtClean="0">
                <a:solidFill>
                  <a:srgbClr val="00B050"/>
                </a:solidFill>
              </a:rPr>
              <a:t> </a:t>
            </a:r>
            <a:r>
              <a:rPr dirty="0" sz="3600" lang="en-US" err="1" smtClean="0">
                <a:solidFill>
                  <a:srgbClr val="00B050"/>
                </a:solidFill>
              </a:rPr>
              <a:t>হবে</a:t>
            </a:r>
            <a:r>
              <a:rPr dirty="0" sz="3600" lang="en-US" smtClean="0">
                <a:solidFill>
                  <a:srgbClr val="00B050"/>
                </a:solidFill>
              </a:rPr>
              <a:t> </a:t>
            </a:r>
            <a:r>
              <a:rPr dirty="0" sz="3600" lang="bn-IN" smtClean="0">
                <a:solidFill>
                  <a:srgbClr val="00B050"/>
                </a:solidFill>
              </a:rPr>
              <a:t>, </a:t>
            </a:r>
            <a:r>
              <a:rPr dirty="0" sz="3600" lang="en-US" smtClean="0">
                <a:solidFill>
                  <a:srgbClr val="00B050"/>
                </a:solidFill>
              </a:rPr>
              <a:t> </a:t>
            </a:r>
            <a:r>
              <a:rPr altLang="en-US" dirty="0" sz="3600" lang="en-IN" smtClean="0">
                <a:solidFill>
                  <a:srgbClr val="00B050"/>
                </a:solidFill>
              </a:rPr>
              <a:t>ই</a:t>
            </a:r>
            <a:r>
              <a:rPr altLang="en-US" dirty="0" sz="3600" lang="en-IN" smtClean="0">
                <a:solidFill>
                  <a:srgbClr val="00B050"/>
                </a:solidFill>
              </a:rPr>
              <a:t>র</a:t>
            </a:r>
            <a:r>
              <a:rPr altLang="en-US" dirty="0" sz="3600" lang="en-IN" smtClean="0">
                <a:solidFill>
                  <a:srgbClr val="00B050"/>
                </a:solidFill>
              </a:rPr>
              <a:t>ি</a:t>
            </a:r>
            <a:r>
              <a:rPr altLang="en-US" dirty="0" sz="3600" lang="en-US" smtClean="0">
                <a:solidFill>
                  <a:srgbClr val="00B050"/>
                </a:solidFill>
              </a:rPr>
              <a:t> </a:t>
            </a:r>
            <a:r>
              <a:rPr dirty="0" sz="3600" lang="bn-IN" smtClean="0">
                <a:solidFill>
                  <a:srgbClr val="00B050"/>
                </a:solidFill>
              </a:rPr>
              <a:t>সেচ চাষে ২০ ভাগের ১ ভাগ</a:t>
            </a:r>
            <a:r>
              <a:rPr dirty="0" sz="3600" lang="en-US" smtClean="0">
                <a:solidFill>
                  <a:srgbClr val="00B050"/>
                </a:solidFill>
              </a:rPr>
              <a:t>। </a:t>
            </a:r>
            <a:endParaRPr dirty="0" sz="3600" lang="en-US">
              <a:solidFill>
                <a:srgbClr val="00B050"/>
              </a:solidFill>
            </a:endParaRPr>
          </a:p>
        </p:txBody>
      </p:sp>
      <p:sp>
        <p:nvSpPr>
          <p:cNvPr id="1048600" name="TextBox 6"/>
          <p:cNvSpPr txBox="1"/>
          <p:nvPr/>
        </p:nvSpPr>
        <p:spPr>
          <a:xfrm>
            <a:off x="1981200" y="5791200"/>
            <a:ext cx="5257800" cy="4616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bn-IN" smtClean="0">
                <a:solidFill>
                  <a:srgbClr val="FFFF00"/>
                </a:solidFill>
              </a:rPr>
              <a:t>মাল বা টাকা এক বছর কাল স্থায়ী থাকা</a:t>
            </a:r>
            <a:endParaRPr dirty="0" sz="2400"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7"/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7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mph" presetID="1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dur="500" fill="hold" id="21"/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xmlns:r="http://schemas.openxmlformats.org/officeDocument/2006/relationships" r:embed="rId1"/>
          <a:tile algn="tl" flip="none" sx="100000" sy="100000" tx="0" ty="0"/>
        </a:blipFill>
      </p:bgPr>
    </p:bg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Cloud Callout 1"/>
          <p:cNvSpPr/>
          <p:nvPr/>
        </p:nvSpPr>
        <p:spPr>
          <a:xfrm>
            <a:off x="152400" y="1066800"/>
            <a:ext cx="8077200" cy="5029200"/>
          </a:xfrm>
          <a:prstGeom prst="cloudCallout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600" lang="bn-IN" smtClean="0">
                <a:solidFill>
                  <a:srgbClr val="C00000"/>
                </a:solidFill>
              </a:rPr>
              <a:t>যাকাতে মাসারিফ বা ব্যয় করার খাত ৮ টি</a:t>
            </a:r>
            <a:endParaRPr dirty="0" sz="66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Picture 1" descr="download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4419600" cy="3276600"/>
          </a:xfrm>
          <a:prstGeom prst="rect"/>
        </p:spPr>
      </p:pic>
      <p:pic>
        <p:nvPicPr>
          <p:cNvPr id="2097166" name="Picture 3" descr="অসহায়-মানুষ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572000" y="0"/>
            <a:ext cx="4572000" cy="3276600"/>
          </a:xfrm>
          <a:prstGeom prst="rect"/>
        </p:spPr>
      </p:pic>
      <p:pic>
        <p:nvPicPr>
          <p:cNvPr id="2097167" name="Picture 4" descr="shit-manush-e1513801170675.jpg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3352800"/>
            <a:ext cx="4427098" cy="3505200"/>
          </a:xfrm>
          <a:prstGeom prst="rect"/>
        </p:spPr>
      </p:pic>
      <p:pic>
        <p:nvPicPr>
          <p:cNvPr id="2097168" name="Picture 5" descr="Poor-News-15.jpg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4572000" y="3429000"/>
            <a:ext cx="4572000" cy="3429000"/>
          </a:xfrm>
          <a:prstGeom prst="rect"/>
        </p:spPr>
      </p:pic>
    </p:spTree>
  </p:cSld>
  <p:clrMapOvr>
    <a:masterClrMapping/>
  </p:clrMapOvr>
  <p:transition>
    <p:wedg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209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209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7"/>
                                        <p:tgtEl>
                                          <p:spTgt spid="209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2"/>
                                        <p:tgtEl>
                                          <p:spTgt spid="209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</a:gradFill>
      </p:bgPr>
    </p:bg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Down Ribbon 1"/>
          <p:cNvSpPr/>
          <p:nvPr/>
        </p:nvSpPr>
        <p:spPr>
          <a:xfrm>
            <a:off x="304800" y="304800"/>
            <a:ext cx="8305800" cy="2362200"/>
          </a:xfrm>
          <a:prstGeom prst="ribbon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5400" lang="bn-IN" smtClean="0">
                <a:solidFill>
                  <a:srgbClr val="C00000"/>
                </a:solidFill>
              </a:rPr>
              <a:t>দলগত কাজ</a:t>
            </a:r>
            <a:endParaRPr dirty="0" sz="5400" lang="en-US">
              <a:solidFill>
                <a:srgbClr val="C00000"/>
              </a:solidFill>
            </a:endParaRPr>
          </a:p>
        </p:txBody>
      </p:sp>
      <p:sp>
        <p:nvSpPr>
          <p:cNvPr id="1048603" name="Horizontal Scroll 2"/>
          <p:cNvSpPr/>
          <p:nvPr/>
        </p:nvSpPr>
        <p:spPr>
          <a:xfrm>
            <a:off x="533400" y="2819400"/>
            <a:ext cx="8001000" cy="3733800"/>
          </a:xfrm>
          <a:prstGeom prst="horizontalScroll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>
              <a:buFont typeface="Arial" pitchFamily="34" charset="0"/>
              <a:buChar char="•"/>
            </a:pPr>
            <a:r>
              <a:rPr dirty="0" sz="6000" lang="bn-IN" smtClean="0">
                <a:solidFill>
                  <a:srgbClr val="C00000"/>
                </a:solidFill>
              </a:rPr>
              <a:t>যাকাতে মাসারিফ গুলো ব্যাখ্যা কর</a:t>
            </a:r>
            <a:endParaRPr dirty="0" sz="60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dur="2000" fill="hold" id="6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dur="2000" fill="hold" id="7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dur="2000" fill="hold" id="8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 id="12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</a:gra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Down Ribbon 1"/>
          <p:cNvSpPr/>
          <p:nvPr/>
        </p:nvSpPr>
        <p:spPr>
          <a:xfrm>
            <a:off x="1066800" y="228600"/>
            <a:ext cx="7086600" cy="1371600"/>
          </a:xfrm>
          <a:prstGeom prst="ribbon"/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5400" lang="bn-IN" smtClean="0">
                <a:solidFill>
                  <a:schemeClr val="tx1"/>
                </a:solidFill>
              </a:rPr>
              <a:t>মূল্যায়ন</a:t>
            </a:r>
            <a:endParaRPr dirty="0" sz="5400" lang="en-US">
              <a:solidFill>
                <a:schemeClr val="tx1"/>
              </a:solidFill>
            </a:endParaRPr>
          </a:p>
        </p:txBody>
      </p:sp>
      <p:sp>
        <p:nvSpPr>
          <p:cNvPr id="1048605" name="Horizontal Scroll 2"/>
          <p:cNvSpPr/>
          <p:nvPr/>
        </p:nvSpPr>
        <p:spPr>
          <a:xfrm>
            <a:off x="304800" y="1371600"/>
            <a:ext cx="8534400" cy="5486400"/>
          </a:xfrm>
          <a:prstGeom prst="horizontalScroll"/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>
              <a:buFont typeface="Arial" pitchFamily="34" charset="0"/>
              <a:buChar char="•"/>
            </a:pPr>
            <a:r>
              <a:rPr dirty="0" sz="4800" lang="bn-IN" smtClean="0">
                <a:solidFill>
                  <a:schemeClr val="tx1"/>
                </a:solidFill>
              </a:rPr>
              <a:t>যাকাত কি</a:t>
            </a:r>
          </a:p>
          <a:p>
            <a:pPr>
              <a:buFont typeface="Arial" pitchFamily="34" charset="0"/>
              <a:buChar char="•"/>
            </a:pPr>
            <a:r>
              <a:rPr dirty="0" sz="4800" lang="bn-IN" smtClean="0">
                <a:solidFill>
                  <a:schemeClr val="tx1"/>
                </a:solidFill>
              </a:rPr>
              <a:t>যাকাতে নিসাব কি</a:t>
            </a:r>
          </a:p>
          <a:p>
            <a:pPr>
              <a:buFont typeface="Arial" pitchFamily="34" charset="0"/>
              <a:buChar char="•"/>
            </a:pPr>
            <a:r>
              <a:rPr dirty="0" sz="4800" lang="bn-IN" smtClean="0">
                <a:solidFill>
                  <a:schemeClr val="tx1"/>
                </a:solidFill>
              </a:rPr>
              <a:t>উরশ কি </a:t>
            </a:r>
          </a:p>
          <a:p>
            <a:pPr>
              <a:buFont typeface="Arial" pitchFamily="34" charset="0"/>
              <a:buChar char="•"/>
            </a:pPr>
            <a:r>
              <a:rPr dirty="0" sz="4800" lang="bn-IN" smtClean="0">
                <a:solidFill>
                  <a:schemeClr val="tx1"/>
                </a:solidFill>
              </a:rPr>
              <a:t>যাকাতে মাসারিফ কি</a:t>
            </a:r>
            <a:endParaRPr dirty="0" sz="480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id="6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7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500" id="8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xit" presetID="31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13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4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5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9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16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 animBg="1"/>
      <p:bldP spid="104860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</p:bgPr>
    </p:bg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extBox 3"/>
          <p:cNvSpPr txBox="1"/>
          <p:nvPr/>
        </p:nvSpPr>
        <p:spPr>
          <a:xfrm>
            <a:off x="2895600" y="143470"/>
            <a:ext cx="4191000" cy="8915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5400" lang="bn-IN" smtClean="0"/>
              <a:t>বাড়ির কাজ</a:t>
            </a:r>
            <a:endParaRPr dirty="0" sz="5400" lang="en-US"/>
          </a:p>
        </p:txBody>
      </p:sp>
      <p:sp>
        <p:nvSpPr>
          <p:cNvPr id="1048607" name="TextBox 4"/>
          <p:cNvSpPr txBox="1"/>
          <p:nvPr/>
        </p:nvSpPr>
        <p:spPr>
          <a:xfrm>
            <a:off x="2500745" y="5730645"/>
            <a:ext cx="5361709" cy="1158241"/>
          </a:xfrm>
          <a:prstGeom prst="rect"/>
          <a:noFill/>
        </p:spPr>
        <p:txBody>
          <a:bodyPr rtlCol="0" wrap="square">
            <a:spAutoFit/>
          </a:bodyPr>
          <a:p>
            <a:pPr>
              <a:buFont typeface="Arial" pitchFamily="34" charset="0"/>
              <a:buChar char="•"/>
            </a:pPr>
            <a:r>
              <a:rPr dirty="0" sz="3600" lang="bn-IN" smtClean="0"/>
              <a:t>যাকাত প্রদানের সুফল গুলো একটি তালিকা কর</a:t>
            </a:r>
            <a:endParaRPr dirty="0" sz="3600" lang="en-US"/>
          </a:p>
        </p:txBody>
      </p:sp>
      <p:pic>
        <p:nvPicPr>
          <p:cNvPr id="2097169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057400" y="1066800"/>
            <a:ext cx="6248400" cy="4680268"/>
          </a:xfrm>
          <a:prstGeom prst="rect"/>
        </p:spPr>
      </p:pic>
    </p:spTree>
  </p:cSld>
  <p:clrMapOvr>
    <a:masterClrMapping/>
  </p:clrMapOvr>
  <p:transition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209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16"/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</a:gra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extBox 2"/>
          <p:cNvSpPr txBox="1"/>
          <p:nvPr/>
        </p:nvSpPr>
        <p:spPr>
          <a:xfrm>
            <a:off x="2057400" y="228600"/>
            <a:ext cx="4648200" cy="10693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6600" lang="bn-IN" smtClean="0">
                <a:solidFill>
                  <a:srgbClr val="FF0000"/>
                </a:solidFill>
              </a:rPr>
              <a:t>ধন্যবাদ</a:t>
            </a:r>
            <a:endParaRPr dirty="0" sz="6600" lang="en-US">
              <a:solidFill>
                <a:srgbClr val="FF0000"/>
              </a:solidFill>
            </a:endParaRPr>
          </a:p>
        </p:txBody>
      </p:sp>
      <p:pic>
        <p:nvPicPr>
          <p:cNvPr id="2097170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52400" y="1524001"/>
            <a:ext cx="9038122" cy="5334000"/>
          </a:xfrm>
          <a:prstGeom prst="rect"/>
        </p:spPr>
      </p:pic>
    </p:spTree>
  </p:cSld>
  <p:clrMapOvr>
    <a:masterClrMapping/>
  </p:clrMapOvr>
  <p:transition>
    <p:push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 id="6" tmFilter="0, 0; .2, .5; .8, .5; 1, 0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7"/>
                                        <p:tgtEl>
                                          <p:spTgt spid="10486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209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Bevel 1"/>
          <p:cNvSpPr/>
          <p:nvPr/>
        </p:nvSpPr>
        <p:spPr>
          <a:xfrm>
            <a:off x="0" y="27709"/>
            <a:ext cx="9144000" cy="6858000"/>
          </a:xfrm>
          <a:prstGeom prst="bevel"/>
          <a:blipFill>
            <a:blip xmlns:r="http://schemas.openxmlformats.org/officeDocument/2006/relationships" r:embed="rId1"/>
            <a:tile algn="tl" flip="none" sx="100000" sy="100000" tx="0" ty="0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endParaRPr dirty="0" sz="2400" lang="en-US" smtClean="0">
              <a:solidFill>
                <a:schemeClr val="tx1"/>
              </a:solidFill>
            </a:endParaRPr>
          </a:p>
          <a:p>
            <a:endParaRPr dirty="0" sz="2800" lang="bn-IN" smtClean="0">
              <a:solidFill>
                <a:srgbClr val="FFFF00"/>
              </a:solidFill>
            </a:endParaRPr>
          </a:p>
          <a:p>
            <a:endParaRPr dirty="0" sz="2800" lang="bn-IN">
              <a:solidFill>
                <a:srgbClr val="FFFF00"/>
              </a:solidFill>
            </a:endParaRPr>
          </a:p>
          <a:p>
            <a:endParaRPr dirty="0" sz="2800" lang="bn-IN" smtClean="0">
              <a:solidFill>
                <a:srgbClr val="FFFF00"/>
              </a:solidFill>
            </a:endParaRPr>
          </a:p>
          <a:p>
            <a:r>
              <a:rPr dirty="0" sz="2800" lang="bn-IN" smtClean="0">
                <a:solidFill>
                  <a:srgbClr val="FFFF00"/>
                </a:solidFill>
              </a:rPr>
              <a:t>নামঃ</a:t>
            </a:r>
            <a:r>
              <a:rPr altLang="en-US" dirty="0" sz="2800" lang="en-IN" smtClean="0">
                <a:solidFill>
                  <a:srgbClr val="FFFF00"/>
                </a:solidFill>
              </a:rPr>
              <a:t>মোঃমু</a:t>
            </a:r>
            <a:r>
              <a:rPr altLang="en-US" dirty="0" sz="2800" lang="en-IN" smtClean="0">
                <a:solidFill>
                  <a:srgbClr val="FFFF00"/>
                </a:solidFill>
              </a:rPr>
              <a:t>ন</a:t>
            </a:r>
            <a:r>
              <a:rPr altLang="en-US" dirty="0" sz="2800" lang="en-IN" smtClean="0">
                <a:solidFill>
                  <a:srgbClr val="FFFF00"/>
                </a:solidFill>
              </a:rPr>
              <a:t>ছ</a:t>
            </a:r>
            <a:r>
              <a:rPr altLang="en-US" dirty="0" sz="2800" lang="en-IN" smtClean="0">
                <a:solidFill>
                  <a:srgbClr val="FFFF00"/>
                </a:solidFill>
              </a:rPr>
              <a:t>ু</a:t>
            </a:r>
            <a:r>
              <a:rPr altLang="en-US" dirty="0" sz="2800" lang="en-IN" smtClean="0">
                <a:solidFill>
                  <a:srgbClr val="FFFF00"/>
                </a:solidFill>
              </a:rPr>
              <a:t>র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IN" smtClean="0">
                <a:solidFill>
                  <a:srgbClr val="FFFF00"/>
                </a:solidFill>
              </a:rPr>
              <a:t>র</a:t>
            </a:r>
            <a:r>
              <a:rPr altLang="en-US" dirty="0" sz="2800" lang="en-IN" smtClean="0">
                <a:solidFill>
                  <a:srgbClr val="FFFF00"/>
                </a:solidFill>
              </a:rPr>
              <a:t>হ</a:t>
            </a:r>
            <a:r>
              <a:rPr altLang="en-US" dirty="0" sz="2800" lang="en-IN" smtClean="0">
                <a:solidFill>
                  <a:srgbClr val="FFFF00"/>
                </a:solidFill>
              </a:rPr>
              <a:t>মা</a:t>
            </a:r>
            <a:r>
              <a:rPr altLang="en-US" dirty="0" sz="2800" lang="en-IN" smtClean="0">
                <a:solidFill>
                  <a:srgbClr val="FFFF00"/>
                </a:solidFill>
              </a:rPr>
              <a:t>। 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endParaRPr dirty="0" sz="2800" lang="bn-IN" smtClean="0">
              <a:solidFill>
                <a:srgbClr val="FFFF00"/>
              </a:solidFill>
            </a:endParaRPr>
          </a:p>
          <a:p>
            <a:r>
              <a:rPr dirty="0" sz="2800" lang="bn-IN" smtClean="0">
                <a:solidFill>
                  <a:srgbClr val="FFFF00"/>
                </a:solidFill>
              </a:rPr>
              <a:t>সহকারী </a:t>
            </a:r>
            <a:r>
              <a:rPr dirty="0" sz="2800" lang="bn-BD" smtClean="0">
                <a:solidFill>
                  <a:srgbClr val="FFFF00"/>
                </a:solidFill>
              </a:rPr>
              <a:t>মৌলভি</a:t>
            </a:r>
            <a:endParaRPr dirty="0" sz="2800" lang="en-US" smtClean="0">
              <a:solidFill>
                <a:srgbClr val="FFFF00"/>
              </a:solidFill>
            </a:endParaRPr>
          </a:p>
          <a:p>
            <a:r>
              <a:rPr altLang="en-US" dirty="0" sz="2800" lang="en-IN" smtClean="0">
                <a:solidFill>
                  <a:srgbClr val="FFFF00"/>
                </a:solidFill>
              </a:rPr>
              <a:t>স</a:t>
            </a:r>
            <a:r>
              <a:rPr altLang="en-US" dirty="0" sz="2800" lang="en-IN" smtClean="0">
                <a:solidFill>
                  <a:srgbClr val="FFFF00"/>
                </a:solidFill>
              </a:rPr>
              <a:t>া</a:t>
            </a:r>
            <a:r>
              <a:rPr altLang="en-US" dirty="0" sz="2800" lang="en-IN" smtClean="0">
                <a:solidFill>
                  <a:srgbClr val="FFFF00"/>
                </a:solidFill>
              </a:rPr>
              <a:t>ন</a:t>
            </a:r>
            <a:r>
              <a:rPr altLang="en-US" dirty="0" sz="2800" lang="en-IN" smtClean="0">
                <a:solidFill>
                  <a:srgbClr val="FFFF00"/>
                </a:solidFill>
              </a:rPr>
              <a:t>্ত</a:t>
            </a:r>
            <a:r>
              <a:rPr altLang="en-US" dirty="0" sz="2800" lang="en-IN" smtClean="0">
                <a:solidFill>
                  <a:srgbClr val="FFFF00"/>
                </a:solidFill>
              </a:rPr>
              <a:t>াহার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IN" smtClean="0">
                <a:solidFill>
                  <a:srgbClr val="FFFF00"/>
                </a:solidFill>
              </a:rPr>
              <a:t>ইসলামিয়া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IN" smtClean="0">
                <a:solidFill>
                  <a:srgbClr val="FFFF00"/>
                </a:solidFill>
              </a:rPr>
              <a:t>দাখিল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IN" smtClean="0">
                <a:solidFill>
                  <a:srgbClr val="FFFF00"/>
                </a:solidFill>
              </a:rPr>
              <a:t>মাদ্রাসা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endParaRPr dirty="0" sz="2800" lang="en-US">
              <a:solidFill>
                <a:srgbClr val="FFFF00"/>
              </a:solidFill>
            </a:endParaRPr>
          </a:p>
          <a:p>
            <a:r>
              <a:rPr altLang="en-US" dirty="0" sz="2800" lang="en-IN" smtClean="0">
                <a:solidFill>
                  <a:srgbClr val="FFFF00"/>
                </a:solidFill>
              </a:rPr>
              <a:t>আ</a:t>
            </a:r>
            <a:r>
              <a:rPr altLang="en-US" dirty="0" sz="2800" lang="en-IN" smtClean="0">
                <a:solidFill>
                  <a:srgbClr val="FFFF00"/>
                </a:solidFill>
              </a:rPr>
              <a:t>দ</a:t>
            </a:r>
            <a:r>
              <a:rPr altLang="en-US" dirty="0" sz="2800" lang="en-IN" smtClean="0">
                <a:solidFill>
                  <a:srgbClr val="FFFF00"/>
                </a:solidFill>
              </a:rPr>
              <a:t>মদিঘী</a:t>
            </a:r>
            <a:r>
              <a:rPr altLang="en-US" dirty="0" sz="2800" lang="en-IN" smtClean="0">
                <a:solidFill>
                  <a:srgbClr val="FFFF00"/>
                </a:solidFill>
              </a:rPr>
              <a:t>বুগুডা</a:t>
            </a:r>
            <a:r>
              <a:rPr altLang="en-US" dirty="0" sz="2800" lang="en-IN" smtClean="0">
                <a:solidFill>
                  <a:srgbClr val="FFFF00"/>
                </a:solidFill>
              </a:rPr>
              <a:t>। 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dirty="0" sz="2800" lang="en-US" smtClean="0">
                <a:solidFill>
                  <a:srgbClr val="FFFF00"/>
                </a:solidFill>
              </a:rPr>
              <a:t> </a:t>
            </a:r>
            <a:endParaRPr dirty="0" sz="2800" lang="en-US">
              <a:solidFill>
                <a:srgbClr val="FFFF00"/>
              </a:solidFill>
            </a:endParaRPr>
          </a:p>
          <a:p>
            <a:r>
              <a:rPr dirty="0" sz="2800" lang="bn-IN" smtClean="0">
                <a:solidFill>
                  <a:srgbClr val="FFFF00"/>
                </a:solidFill>
              </a:rPr>
              <a:t>মো</a:t>
            </a:r>
            <a:r>
              <a:rPr altLang="en-US" dirty="0" sz="2800" lang="en-IN" smtClean="0">
                <a:solidFill>
                  <a:srgbClr val="FFFF00"/>
                </a:solidFill>
              </a:rPr>
              <a:t>ব</a:t>
            </a:r>
            <a:r>
              <a:rPr altLang="en-US" dirty="0" sz="2800" lang="en-IN" smtClean="0">
                <a:solidFill>
                  <a:srgbClr val="FFFF00"/>
                </a:solidFill>
              </a:rPr>
              <a:t>া</a:t>
            </a:r>
            <a:r>
              <a:rPr altLang="en-US" dirty="0" sz="2800" lang="en-IN" smtClean="0">
                <a:solidFill>
                  <a:srgbClr val="FFFF00"/>
                </a:solidFill>
              </a:rPr>
              <a:t>ই</a:t>
            </a:r>
            <a:r>
              <a:rPr altLang="en-US" dirty="0" sz="2800" lang="en-IN" smtClean="0">
                <a:solidFill>
                  <a:srgbClr val="FFFF00"/>
                </a:solidFill>
              </a:rPr>
              <a:t>ল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IN" smtClean="0">
                <a:solidFill>
                  <a:srgbClr val="FFFF00"/>
                </a:solidFill>
              </a:rPr>
              <a:t>ঃ</a:t>
            </a:r>
            <a:r>
              <a:rPr altLang="en-US" dirty="0" sz="2800" lang="en-IN" smtClean="0">
                <a:solidFill>
                  <a:srgbClr val="FFFF00"/>
                </a:solidFill>
              </a:rPr>
              <a:t>ন</a:t>
            </a:r>
            <a:r>
              <a:rPr altLang="en-US" dirty="0" sz="2800" lang="en-IN" smtClean="0">
                <a:solidFill>
                  <a:srgbClr val="FFFF00"/>
                </a:solidFill>
              </a:rPr>
              <a:t>ম</a:t>
            </a:r>
            <a:r>
              <a:rPr altLang="en-US" dirty="0" sz="2800" lang="en-IN" smtClean="0">
                <a:solidFill>
                  <a:srgbClr val="FFFF00"/>
                </a:solidFill>
              </a:rPr>
              <a:t>্ব</a:t>
            </a:r>
            <a:r>
              <a:rPr altLang="en-US" dirty="0" sz="2800" lang="en-IN" smtClean="0">
                <a:solidFill>
                  <a:srgbClr val="FFFF00"/>
                </a:solidFill>
              </a:rPr>
              <a:t>র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IN" smtClean="0">
                <a:solidFill>
                  <a:srgbClr val="FFFF00"/>
                </a:solidFill>
              </a:rPr>
              <a:t>ঃ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IN" smtClean="0">
                <a:solidFill>
                  <a:srgbClr val="FFFF00"/>
                </a:solidFill>
              </a:rPr>
              <a:t>০</a:t>
            </a:r>
            <a:r>
              <a:rPr altLang="en-US" dirty="0" sz="2800" lang="en-IN" smtClean="0">
                <a:solidFill>
                  <a:srgbClr val="FFFF00"/>
                </a:solidFill>
              </a:rPr>
              <a:t>১</a:t>
            </a:r>
            <a:r>
              <a:rPr altLang="en-US" dirty="0" sz="2800" lang="en-IN" smtClean="0">
                <a:solidFill>
                  <a:srgbClr val="FFFF00"/>
                </a:solidFill>
              </a:rPr>
              <a:t>৭</a:t>
            </a:r>
            <a:r>
              <a:rPr altLang="en-US" dirty="0" sz="2800" lang="en-IN" smtClean="0">
                <a:solidFill>
                  <a:srgbClr val="FFFF00"/>
                </a:solidFill>
              </a:rPr>
              <a:t>২</a:t>
            </a:r>
            <a:r>
              <a:rPr altLang="en-US" dirty="0" sz="2800" lang="en-IN" smtClean="0">
                <a:solidFill>
                  <a:srgbClr val="FFFF00"/>
                </a:solidFill>
              </a:rPr>
              <a:t>১</a:t>
            </a:r>
            <a:r>
              <a:rPr altLang="en-US" dirty="0" sz="2800" lang="en-IN" smtClean="0">
                <a:solidFill>
                  <a:srgbClr val="FFFF00"/>
                </a:solidFill>
              </a:rPr>
              <a:t>৫</a:t>
            </a:r>
            <a:r>
              <a:rPr altLang="en-US" dirty="0" sz="2800" lang="en-IN" smtClean="0">
                <a:solidFill>
                  <a:srgbClr val="FFFF00"/>
                </a:solidFill>
              </a:rPr>
              <a:t>৪</a:t>
            </a:r>
            <a:r>
              <a:rPr altLang="en-US" dirty="0" sz="2800" lang="en-IN" smtClean="0">
                <a:solidFill>
                  <a:srgbClr val="FFFF00"/>
                </a:solidFill>
              </a:rPr>
              <a:t>৫</a:t>
            </a:r>
            <a:r>
              <a:rPr altLang="en-US" dirty="0" sz="2800" lang="en-IN" smtClean="0">
                <a:solidFill>
                  <a:srgbClr val="FFFF00"/>
                </a:solidFill>
              </a:rPr>
              <a:t>৪</a:t>
            </a:r>
            <a:r>
              <a:rPr altLang="en-US" dirty="0" sz="2800" lang="en-IN" smtClean="0">
                <a:solidFill>
                  <a:srgbClr val="FFFF00"/>
                </a:solidFill>
              </a:rPr>
              <a:t>৩</a:t>
            </a:r>
            <a:r>
              <a:rPr altLang="en-US" dirty="0" sz="2800" lang="en-IN" smtClean="0">
                <a:solidFill>
                  <a:srgbClr val="FFFF00"/>
                </a:solidFill>
              </a:rPr>
              <a:t>৬</a:t>
            </a:r>
            <a:endParaRPr dirty="0" sz="2800" lang="bn-IN" smtClean="0">
              <a:solidFill>
                <a:srgbClr val="FFFF00"/>
              </a:solidFill>
            </a:endParaRPr>
          </a:p>
          <a:p>
            <a:r>
              <a:rPr altLang="en-US" dirty="0" sz="2800" lang="en-IN" smtClean="0">
                <a:solidFill>
                  <a:srgbClr val="FFFF00"/>
                </a:solidFill>
              </a:rPr>
              <a:t>ই</a:t>
            </a:r>
            <a:r>
              <a:rPr altLang="en-US" dirty="0" sz="2800" lang="en-IN" smtClean="0">
                <a:solidFill>
                  <a:srgbClr val="FFFF00"/>
                </a:solidFill>
              </a:rPr>
              <a:t>ম</a:t>
            </a:r>
            <a:r>
              <a:rPr altLang="en-US" dirty="0" sz="2800" lang="en-IN" smtClean="0">
                <a:solidFill>
                  <a:srgbClr val="FFFF00"/>
                </a:solidFill>
              </a:rPr>
              <a:t>ে</a:t>
            </a:r>
            <a:r>
              <a:rPr altLang="en-US" dirty="0" sz="2800" lang="en-IN" smtClean="0">
                <a:solidFill>
                  <a:srgbClr val="FFFF00"/>
                </a:solidFill>
              </a:rPr>
              <a:t>ইল</a:t>
            </a:r>
            <a:r>
              <a:rPr altLang="en-US" dirty="0" sz="2800" lang="en-IN" smtClean="0">
                <a:solidFill>
                  <a:srgbClr val="FFFF00"/>
                </a:solidFill>
              </a:rPr>
              <a:t>ঃ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r>
              <a:rPr altLang="en-US" dirty="0" sz="2800" lang="en-US" smtClean="0">
                <a:solidFill>
                  <a:srgbClr val="FFFF00"/>
                </a:solidFill>
              </a:rPr>
              <a:t>m</a:t>
            </a:r>
            <a:r>
              <a:rPr altLang="en-US" dirty="0" sz="2800" lang="en-US" smtClean="0">
                <a:solidFill>
                  <a:srgbClr val="FFFF00"/>
                </a:solidFill>
              </a:rPr>
              <a:t>a</a:t>
            </a:r>
            <a:r>
              <a:rPr altLang="en-US" dirty="0" sz="2800" lang="en-US" smtClean="0">
                <a:solidFill>
                  <a:srgbClr val="FFFF00"/>
                </a:solidFill>
              </a:rPr>
              <a:t>n</a:t>
            </a:r>
            <a:r>
              <a:rPr altLang="en-US" dirty="0" sz="2800" lang="en-US" smtClean="0">
                <a:solidFill>
                  <a:srgbClr val="FFFF00"/>
                </a:solidFill>
              </a:rPr>
              <a:t>s</a:t>
            </a:r>
            <a:r>
              <a:rPr altLang="en-US" dirty="0" sz="2800" lang="en-US" smtClean="0">
                <a:solidFill>
                  <a:srgbClr val="FFFF00"/>
                </a:solidFill>
              </a:rPr>
              <a:t>u</a:t>
            </a:r>
            <a:r>
              <a:rPr altLang="en-US" dirty="0" sz="2800" lang="en-US" smtClean="0">
                <a:solidFill>
                  <a:srgbClr val="FFFF00"/>
                </a:solidFill>
              </a:rPr>
              <a:t>r</a:t>
            </a:r>
            <a:r>
              <a:rPr altLang="en-US" dirty="0" sz="2800" lang="en-US" smtClean="0">
                <a:solidFill>
                  <a:srgbClr val="FFFF00"/>
                </a:solidFill>
              </a:rPr>
              <a:t>r</a:t>
            </a:r>
            <a:r>
              <a:rPr altLang="en-US" dirty="0" sz="2800" lang="en-US" smtClean="0">
                <a:solidFill>
                  <a:srgbClr val="FFFF00"/>
                </a:solidFill>
              </a:rPr>
              <a:t>a</a:t>
            </a:r>
            <a:r>
              <a:rPr altLang="en-US" dirty="0" sz="2800" lang="en-US" smtClean="0">
                <a:solidFill>
                  <a:srgbClr val="FFFF00"/>
                </a:solidFill>
              </a:rPr>
              <a:t>h</a:t>
            </a:r>
            <a:r>
              <a:rPr altLang="en-US" dirty="0" sz="2800" lang="en-US" smtClean="0">
                <a:solidFill>
                  <a:srgbClr val="FFFF00"/>
                </a:solidFill>
              </a:rPr>
              <a:t>m</a:t>
            </a:r>
            <a:r>
              <a:rPr altLang="en-US" dirty="0" sz="2800" lang="en-US" smtClean="0">
                <a:solidFill>
                  <a:srgbClr val="FFFF00"/>
                </a:solidFill>
              </a:rPr>
              <a:t>a</a:t>
            </a:r>
            <a:r>
              <a:rPr altLang="en-US" dirty="0" sz="2800" lang="en-US" smtClean="0">
                <a:solidFill>
                  <a:srgbClr val="FFFF00"/>
                </a:solidFill>
              </a:rPr>
              <a:t>n</a:t>
            </a:r>
            <a:r>
              <a:rPr altLang="en-US" dirty="0" sz="2800" lang="en-US" smtClean="0">
                <a:solidFill>
                  <a:srgbClr val="FFFF00"/>
                </a:solidFill>
              </a:rPr>
              <a:t>d</a:t>
            </a:r>
            <a:r>
              <a:rPr altLang="en-US" dirty="0" sz="2800" lang="en-US" smtClean="0">
                <a:solidFill>
                  <a:srgbClr val="FFFF00"/>
                </a:solidFill>
              </a:rPr>
              <a:t>e</a:t>
            </a:r>
            <a:r>
              <a:rPr altLang="en-US" dirty="0" sz="2800" lang="en-US" smtClean="0">
                <a:solidFill>
                  <a:srgbClr val="FFFF00"/>
                </a:solidFill>
              </a:rPr>
              <a:t>o</a:t>
            </a:r>
            <a:r>
              <a:rPr altLang="en-US" dirty="0" sz="2800" lang="en-US" smtClean="0">
                <a:solidFill>
                  <a:srgbClr val="FFFF00"/>
                </a:solidFill>
              </a:rPr>
              <a:t>d</a:t>
            </a:r>
            <a:r>
              <a:rPr altLang="en-US" dirty="0" sz="2800" lang="en-US" smtClean="0">
                <a:solidFill>
                  <a:srgbClr val="FFFF00"/>
                </a:solidFill>
              </a:rPr>
              <a:t>h</a:t>
            </a:r>
            <a:r>
              <a:rPr altLang="en-US" dirty="0" sz="2800" lang="en-US" smtClean="0">
                <a:solidFill>
                  <a:srgbClr val="FFFF00"/>
                </a:solidFill>
              </a:rPr>
              <a:t>a</a:t>
            </a:r>
            <a:r>
              <a:rPr altLang="en-US" dirty="0" sz="2800" lang="en-US" smtClean="0">
                <a:solidFill>
                  <a:srgbClr val="FFFF00"/>
                </a:solidFill>
              </a:rPr>
              <a:t>r</a:t>
            </a:r>
            <a:r>
              <a:rPr altLang="en-US" dirty="0" sz="2800" lang="en-US" smtClean="0">
                <a:solidFill>
                  <a:srgbClr val="FFFF00"/>
                </a:solidFill>
              </a:rPr>
              <a:t>@</a:t>
            </a:r>
            <a:r>
              <a:rPr altLang="en-US" dirty="0" sz="2800" lang="en-US" smtClean="0">
                <a:solidFill>
                  <a:srgbClr val="FFFF00"/>
                </a:solidFill>
              </a:rPr>
              <a:t>g</a:t>
            </a:r>
            <a:r>
              <a:rPr altLang="en-US" dirty="0" sz="2800" lang="en-US" smtClean="0">
                <a:solidFill>
                  <a:srgbClr val="FFFF00"/>
                </a:solidFill>
              </a:rPr>
              <a:t>m</a:t>
            </a:r>
            <a:r>
              <a:rPr altLang="en-US" dirty="0" sz="2800" lang="en-US" smtClean="0">
                <a:solidFill>
                  <a:srgbClr val="FFFF00"/>
                </a:solidFill>
              </a:rPr>
              <a:t>a</a:t>
            </a:r>
            <a:r>
              <a:rPr altLang="en-US" dirty="0" sz="2800" lang="en-US" smtClean="0">
                <a:solidFill>
                  <a:srgbClr val="FFFF00"/>
                </a:solidFill>
              </a:rPr>
              <a:t>i</a:t>
            </a:r>
            <a:r>
              <a:rPr altLang="en-US" dirty="0" sz="2800" lang="en-US" smtClean="0">
                <a:solidFill>
                  <a:srgbClr val="FFFF00"/>
                </a:solidFill>
              </a:rPr>
              <a:t>l</a:t>
            </a:r>
            <a:r>
              <a:rPr altLang="en-US" dirty="0" sz="2800" lang="en-US" smtClean="0">
                <a:solidFill>
                  <a:srgbClr val="FFFF00"/>
                </a:solidFill>
              </a:rPr>
              <a:t>.</a:t>
            </a:r>
            <a:r>
              <a:rPr altLang="en-US" dirty="0" sz="2800" lang="en-US" smtClean="0">
                <a:solidFill>
                  <a:srgbClr val="FFFF00"/>
                </a:solidFill>
              </a:rPr>
              <a:t>c</a:t>
            </a:r>
            <a:r>
              <a:rPr altLang="en-US" dirty="0" sz="2800" lang="en-US" smtClean="0">
                <a:solidFill>
                  <a:srgbClr val="FFFF00"/>
                </a:solidFill>
              </a:rPr>
              <a:t>o</a:t>
            </a:r>
            <a:r>
              <a:rPr altLang="en-US" dirty="0" sz="2800" lang="en-US" smtClean="0">
                <a:solidFill>
                  <a:srgbClr val="FFFF00"/>
                </a:solidFill>
              </a:rPr>
              <a:t>m</a:t>
            </a:r>
            <a:r>
              <a:rPr altLang="en-US" dirty="0" sz="2800" lang="en-US" smtClean="0">
                <a:solidFill>
                  <a:srgbClr val="FFFF00"/>
                </a:solidFill>
              </a:rPr>
              <a:t> </a:t>
            </a:r>
            <a:endParaRPr dirty="0" sz="2800" lang="bn-IN" smtClean="0">
              <a:solidFill>
                <a:srgbClr val="FFFF00"/>
              </a:solidFill>
            </a:endParaRPr>
          </a:p>
        </p:txBody>
      </p:sp>
      <p:sp>
        <p:nvSpPr>
          <p:cNvPr id="1048587" name="Flowchart: Preparation 2"/>
          <p:cNvSpPr/>
          <p:nvPr/>
        </p:nvSpPr>
        <p:spPr>
          <a:xfrm>
            <a:off x="1600200" y="990600"/>
            <a:ext cx="5257800" cy="990600"/>
          </a:xfrm>
          <a:prstGeom prst="flowChartPreparation"/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IN" smtClean="0"/>
              <a:t>শিক্ষক পরিচিতি </a:t>
            </a:r>
            <a:endParaRPr dirty="0" sz="3200" lang="en-US"/>
          </a:p>
        </p:txBody>
      </p:sp>
      <p:pic>
        <p:nvPicPr>
          <p:cNvPr id="2097172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5650266" y="0"/>
            <a:ext cx="3708973" cy="3371496"/>
          </a:xfrm>
          <a:prstGeom prst="rect"/>
        </p:spPr>
      </p:pic>
    </p:spTree>
  </p:cSld>
  <p:clrMapOvr>
    <a:masterClrMapping/>
  </p:clrMapOvr>
  <p:transition>
    <p:push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0"/>
                                        <p:tgtEl>
                                          <p:spTgt spid="1048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/>
                                        <p:tgtEl>
                                          <p:spTgt spid="1048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48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048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48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2"/>
                                        <p:tgtEl>
                                          <p:spTgt spid="1048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23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0485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485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485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8"/>
                                        <p:tgtEl>
                                          <p:spTgt spid="10485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Bevel 1"/>
          <p:cNvSpPr/>
          <p:nvPr/>
        </p:nvSpPr>
        <p:spPr>
          <a:xfrm>
            <a:off x="0" y="-76200"/>
            <a:ext cx="9144000" cy="6858000"/>
          </a:xfrm>
          <a:prstGeom prst="bevel"/>
          <a:blipFill>
            <a:blip xmlns:r="http://schemas.openxmlformats.org/officeDocument/2006/relationships" r:embed="rId1"/>
            <a:tile algn="tl" flip="none" sx="100000" sy="100000" tx="0" ty="0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endParaRPr dirty="0" sz="4800" lang="bn-IN" smtClean="0">
              <a:solidFill>
                <a:schemeClr val="tx1"/>
              </a:solidFill>
            </a:endParaRPr>
          </a:p>
          <a:p>
            <a:endParaRPr dirty="0" sz="4800" lang="bn-IN">
              <a:solidFill>
                <a:schemeClr val="tx1"/>
              </a:solidFill>
            </a:endParaRPr>
          </a:p>
          <a:p>
            <a:endParaRPr dirty="0" sz="4800" lang="bn-IN" smtClean="0">
              <a:solidFill>
                <a:schemeClr val="tx1"/>
              </a:solidFill>
            </a:endParaRPr>
          </a:p>
          <a:p>
            <a:r>
              <a:rPr dirty="0" sz="2800" lang="bn-IN" smtClean="0">
                <a:solidFill>
                  <a:schemeClr val="tx1"/>
                </a:solidFill>
              </a:rPr>
              <a:t>                       </a:t>
            </a:r>
            <a:r>
              <a:rPr dirty="0" sz="2800" lang="bn-IN" smtClean="0">
                <a:solidFill>
                  <a:srgbClr val="FF0000"/>
                </a:solidFill>
              </a:rPr>
              <a:t>শ্রেনিঃ </a:t>
            </a:r>
            <a:r>
              <a:rPr altLang="en-US" dirty="0" sz="2800" lang="en-IN" smtClean="0">
                <a:solidFill>
                  <a:srgbClr val="FF0000"/>
                </a:solidFill>
              </a:rPr>
              <a:t>৭</a:t>
            </a:r>
            <a:r>
              <a:rPr altLang="en-US" dirty="0" sz="2800" lang="en-IN" smtClean="0">
                <a:solidFill>
                  <a:srgbClr val="FF0000"/>
                </a:solidFill>
              </a:rPr>
              <a:t>ম</a:t>
            </a:r>
            <a:endParaRPr altLang="en-US" lang="zh-CN"/>
          </a:p>
          <a:p>
            <a:r>
              <a:rPr dirty="0" sz="2800" lang="bn-IN" smtClean="0">
                <a:solidFill>
                  <a:srgbClr val="FF0000"/>
                </a:solidFill>
              </a:rPr>
              <a:t>            বিষয়ঃ</a:t>
            </a:r>
            <a:r>
              <a:rPr dirty="0" sz="2800" lang="en-US">
                <a:solidFill>
                  <a:srgbClr val="FF0000"/>
                </a:solidFill>
              </a:rPr>
              <a:t> </a:t>
            </a:r>
            <a:r>
              <a:rPr dirty="0" sz="2800" lang="en-US" err="1" smtClean="0">
                <a:solidFill>
                  <a:srgbClr val="FF0000"/>
                </a:solidFill>
              </a:rPr>
              <a:t>আকাইদ</a:t>
            </a:r>
            <a:r>
              <a:rPr dirty="0" sz="2800" lang="en-US" smtClean="0">
                <a:solidFill>
                  <a:srgbClr val="FF0000"/>
                </a:solidFill>
              </a:rPr>
              <a:t> ও </a:t>
            </a:r>
            <a:r>
              <a:rPr dirty="0" sz="2800" lang="en-US" err="1" smtClean="0">
                <a:solidFill>
                  <a:srgbClr val="FF0000"/>
                </a:solidFill>
              </a:rPr>
              <a:t>ফিকাহ</a:t>
            </a:r>
            <a:r>
              <a:rPr dirty="0" sz="2800" lang="en-US" smtClean="0">
                <a:solidFill>
                  <a:srgbClr val="FF0000"/>
                </a:solidFill>
              </a:rPr>
              <a:t> </a:t>
            </a:r>
            <a:endParaRPr dirty="0" sz="2800" lang="bn-IN" smtClean="0">
              <a:solidFill>
                <a:srgbClr val="FF0000"/>
              </a:solidFill>
            </a:endParaRPr>
          </a:p>
          <a:p>
            <a:r>
              <a:rPr dirty="0" sz="2800" lang="bn-IN" smtClean="0">
                <a:solidFill>
                  <a:srgbClr val="FF0000"/>
                </a:solidFill>
              </a:rPr>
              <a:t>            অধ্যায়ঃ ২য় </a:t>
            </a:r>
          </a:p>
          <a:p>
            <a:r>
              <a:rPr dirty="0" sz="2800" lang="bn-IN" smtClean="0">
                <a:solidFill>
                  <a:srgbClr val="FF0000"/>
                </a:solidFill>
              </a:rPr>
              <a:t>           পাঠ</a:t>
            </a:r>
            <a:r>
              <a:rPr dirty="0" sz="2800" lang="en-US" smtClean="0">
                <a:solidFill>
                  <a:srgbClr val="FF0000"/>
                </a:solidFill>
              </a:rPr>
              <a:t> - </a:t>
            </a:r>
            <a:r>
              <a:rPr dirty="0" sz="2800" lang="bn-IN" smtClean="0">
                <a:solidFill>
                  <a:srgbClr val="FF0000"/>
                </a:solidFill>
              </a:rPr>
              <a:t> যাকাত</a:t>
            </a:r>
          </a:p>
          <a:p>
            <a:r>
              <a:rPr dirty="0" sz="2800" lang="bn-IN" smtClean="0">
                <a:solidFill>
                  <a:srgbClr val="FF0000"/>
                </a:solidFill>
              </a:rPr>
              <a:t>           সময়ঃ৪৫ মিনিট</a:t>
            </a:r>
          </a:p>
          <a:p>
            <a:r>
              <a:rPr dirty="0" sz="2800" lang="bn-IN" smtClean="0">
                <a:solidFill>
                  <a:srgbClr val="FF0000"/>
                </a:solidFill>
              </a:rPr>
              <a:t>           তারিখ-</a:t>
            </a:r>
            <a:r>
              <a:rPr altLang="en-US" dirty="0" sz="2800" lang="en-IN" smtClean="0">
                <a:solidFill>
                  <a:srgbClr val="FF0000"/>
                </a:solidFill>
              </a:rPr>
              <a:t>২</a:t>
            </a:r>
            <a:r>
              <a:rPr altLang="en-US" dirty="0" sz="2800" lang="en-IN" smtClean="0">
                <a:solidFill>
                  <a:srgbClr val="FF0000"/>
                </a:solidFill>
              </a:rPr>
              <a:t>৯</a:t>
            </a:r>
            <a:r>
              <a:rPr altLang="en-US" dirty="0" sz="2800" lang="en-US" smtClean="0">
                <a:solidFill>
                  <a:srgbClr val="FF0000"/>
                </a:solidFill>
              </a:rPr>
              <a:t>/</a:t>
            </a:r>
            <a:r>
              <a:rPr altLang="en-US" dirty="0" sz="2800" lang="en-IN" smtClean="0">
                <a:solidFill>
                  <a:srgbClr val="FF0000"/>
                </a:solidFill>
              </a:rPr>
              <a:t>০</a:t>
            </a:r>
            <a:r>
              <a:rPr altLang="en-US" dirty="0" sz="2800" lang="en-IN" smtClean="0">
                <a:solidFill>
                  <a:srgbClr val="FF0000"/>
                </a:solidFill>
              </a:rPr>
              <a:t>৮</a:t>
            </a:r>
            <a:r>
              <a:rPr altLang="en-US" dirty="0" sz="2800" lang="en-US" smtClean="0">
                <a:solidFill>
                  <a:srgbClr val="FF0000"/>
                </a:solidFill>
              </a:rPr>
              <a:t>/</a:t>
            </a:r>
            <a:r>
              <a:rPr altLang="en-US" dirty="0" sz="2800" lang="en-IN" smtClean="0">
                <a:solidFill>
                  <a:srgbClr val="FF0000"/>
                </a:solidFill>
              </a:rPr>
              <a:t>২</a:t>
            </a:r>
            <a:r>
              <a:rPr altLang="en-US" dirty="0" sz="2800" lang="en-IN" smtClean="0">
                <a:solidFill>
                  <a:srgbClr val="FF0000"/>
                </a:solidFill>
              </a:rPr>
              <a:t>০</a:t>
            </a:r>
            <a:r>
              <a:rPr altLang="en-US" dirty="0" sz="2800" lang="en-IN" smtClean="0">
                <a:solidFill>
                  <a:srgbClr val="FF0000"/>
                </a:solidFill>
              </a:rPr>
              <a:t>২</a:t>
            </a:r>
            <a:r>
              <a:rPr altLang="en-US" dirty="0" sz="2800" lang="en-IN" smtClean="0">
                <a:solidFill>
                  <a:srgbClr val="FF0000"/>
                </a:solidFill>
              </a:rPr>
              <a:t>০</a:t>
            </a:r>
            <a:r>
              <a:rPr dirty="0" sz="2800" lang="bn-IN" smtClean="0">
                <a:solidFill>
                  <a:srgbClr val="FF0000"/>
                </a:solidFill>
              </a:rPr>
              <a:t> </a:t>
            </a:r>
            <a:endParaRPr altLang="en-US" lang="zh-CN"/>
          </a:p>
        </p:txBody>
      </p:sp>
      <p:sp>
        <p:nvSpPr>
          <p:cNvPr id="1048589" name="Rounded Rectangle 2"/>
          <p:cNvSpPr/>
          <p:nvPr/>
        </p:nvSpPr>
        <p:spPr>
          <a:xfrm>
            <a:off x="1447800" y="914400"/>
            <a:ext cx="5562600" cy="1066800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000" lang="bn-IN" smtClean="0"/>
              <a:t>পাঠ পরিচিতি </a:t>
            </a:r>
            <a:endParaRPr dirty="0" sz="6000" lang="en-US"/>
          </a:p>
        </p:txBody>
      </p:sp>
    </p:spTree>
  </p:cSld>
  <p:clrMapOvr>
    <a:masterClrMapping/>
  </p:clrMapOvr>
  <p:transition>
    <p:wipe dir="u"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1" descr="images (5)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1600200"/>
            <a:ext cx="9144000" cy="5257800"/>
          </a:xfrm>
          <a:prstGeom prst="rect"/>
        </p:spPr>
      </p:pic>
      <p:sp>
        <p:nvSpPr>
          <p:cNvPr id="1048590" name="TextBox 2"/>
          <p:cNvSpPr txBox="1"/>
          <p:nvPr/>
        </p:nvSpPr>
        <p:spPr>
          <a:xfrm>
            <a:off x="0" y="0"/>
            <a:ext cx="9144000" cy="15392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4800" lang="bn-IN" smtClean="0"/>
              <a:t>সোনা কম পক্ষে সাড়ে সাত ভরি বা ঐ মূল্য অর্থ বা সম্পদ</a:t>
            </a:r>
            <a:endParaRPr dirty="0" sz="4800" lang="en-US"/>
          </a:p>
        </p:txBody>
      </p:sp>
    </p:spTree>
  </p:cSld>
  <p:clrMapOvr>
    <a:masterClrMapping/>
  </p:clrMapOvr>
  <p:transition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mph" presetID="19" presetSubtype="0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dur="500" fill="hold" id="6"/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dur="500" fill="hold" id="7"/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dur="500" fill="hold" id="8"/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dur="500" fill="hold" id="9"/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4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1"/>
          </a:fgClr>
          <a:bgClr>
            <a:schemeClr val="bg1"/>
          </a:bgClr>
        </a:patt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" descr="taka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90500" y="838200"/>
            <a:ext cx="8953500" cy="5403850"/>
          </a:xfrm>
          <a:prstGeom prst="rect"/>
        </p:spPr>
      </p:pic>
      <p:sp>
        <p:nvSpPr>
          <p:cNvPr id="1048591" name="TextBox 3"/>
          <p:cNvSpPr txBox="1"/>
          <p:nvPr/>
        </p:nvSpPr>
        <p:spPr>
          <a:xfrm>
            <a:off x="0" y="6096000"/>
            <a:ext cx="9144000" cy="64633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600" lang="bn-IN" smtClean="0"/>
              <a:t>৪০ টাকায় ১ টাকা, ১০০ টাকা আড়াই টাকা</a:t>
            </a:r>
            <a:endParaRPr dirty="0" sz="3600" lang="en-US"/>
          </a:p>
        </p:txBody>
      </p:sp>
      <p:sp>
        <p:nvSpPr>
          <p:cNvPr id="1048592" name="Flowchart: Preparation 1"/>
          <p:cNvSpPr/>
          <p:nvPr/>
        </p:nvSpPr>
        <p:spPr>
          <a:xfrm>
            <a:off x="2362200" y="0"/>
            <a:ext cx="4343400" cy="838200"/>
          </a:xfrm>
          <a:prstGeom prst="flowChartPreparation"/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bn-IN" smtClean="0"/>
              <a:t>ছবিটি দেখ </a:t>
            </a:r>
            <a:endParaRPr dirty="0" sz="4000" lang="en-US"/>
          </a:p>
        </p:txBody>
      </p:sp>
    </p:spTree>
  </p:cSld>
  <p:clrMapOvr>
    <a:masterClrMapping/>
  </p:clrMapOvr>
  <p:transition>
    <p:blinds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mph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dur="indefinite" id="6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dur="indefinite" id="7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xit" presetID="43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ecel="50000" dur="600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id="17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600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id="1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" id="2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</a:gradFill>
      </p:bgPr>
    </p:bg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7-Point Star 2"/>
          <p:cNvSpPr/>
          <p:nvPr/>
        </p:nvSpPr>
        <p:spPr>
          <a:xfrm>
            <a:off x="152400" y="76200"/>
            <a:ext cx="8763000" cy="6934200"/>
          </a:xfrm>
          <a:prstGeom prst="star7"/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11500" lang="bn-IN" smtClean="0">
                <a:solidFill>
                  <a:schemeClr val="accent2">
                    <a:lumMod val="75000"/>
                  </a:schemeClr>
                </a:solidFill>
              </a:rPr>
              <a:t>যাকাত </a:t>
            </a:r>
            <a:endParaRPr dirty="0" sz="11500"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10" nodeType="clickEffect" presetClass="path" presetID="1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041 0.23055 C 0.22934 0.23055 0.28541 0.28657 0.28541 0.35555 C 0.28541 0.42453 0.22934 0.48055 0.16041 0.48055 C 0.09149 0.48055 0.03541 0.42453 0.03541 0.35555 C 0.03541 0.28657 0.09149 0.23055 0.16041 0.23055 Z " pathEditMode="relative" rAng="0" ptsTypes="AAAAA">
                                      <p:cBhvr>
                                        <p:cTn dur="2000" fill="hold" id="11"/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xmlns:r="http://schemas.openxmlformats.org/officeDocument/2006/relationships" r:embed="rId1"/>
          <a:tile algn="tl" flip="none" sx="100000" sy="100000" tx="0" ty="0"/>
        </a:blip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Down Arrow Callout 1"/>
          <p:cNvSpPr/>
          <p:nvPr/>
        </p:nvSpPr>
        <p:spPr>
          <a:xfrm>
            <a:off x="990600" y="27709"/>
            <a:ext cx="7162800" cy="1981200"/>
          </a:xfrm>
          <a:prstGeom prst="downArrowCallout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600" lang="bn-IN" smtClean="0">
                <a:solidFill>
                  <a:schemeClr val="tx1"/>
                </a:solidFill>
              </a:rPr>
              <a:t>এই পাঠ শেষে শিক্ষার্থীরা যা বলতে</a:t>
            </a:r>
            <a:r>
              <a:rPr dirty="0" sz="3600" lang="en-US" smtClean="0">
                <a:solidFill>
                  <a:schemeClr val="tx1"/>
                </a:solidFill>
              </a:rPr>
              <a:t>…..</a:t>
            </a:r>
            <a:r>
              <a:rPr dirty="0" sz="3600" lang="bn-IN" smtClean="0">
                <a:solidFill>
                  <a:schemeClr val="tx1"/>
                </a:solidFill>
              </a:rPr>
              <a:t> </a:t>
            </a:r>
            <a:endParaRPr dirty="0" sz="3600" lang="en-US">
              <a:solidFill>
                <a:schemeClr val="tx1"/>
              </a:solidFill>
            </a:endParaRPr>
          </a:p>
        </p:txBody>
      </p:sp>
      <p:sp>
        <p:nvSpPr>
          <p:cNvPr id="1048595" name="Horizontal Scroll 2"/>
          <p:cNvSpPr/>
          <p:nvPr/>
        </p:nvSpPr>
        <p:spPr>
          <a:xfrm>
            <a:off x="685800" y="2286000"/>
            <a:ext cx="7696200" cy="4343400"/>
          </a:xfrm>
          <a:prstGeom prst="horizontalScroll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>
              <a:buFont typeface="Arial" pitchFamily="34" charset="0"/>
              <a:buChar char="•"/>
            </a:pPr>
            <a:r>
              <a:rPr dirty="0" sz="4000" lang="bn-IN" smtClean="0">
                <a:solidFill>
                  <a:schemeClr val="tx1"/>
                </a:solidFill>
              </a:rPr>
              <a:t>যাকাত কী বলতে পারবে</a:t>
            </a:r>
          </a:p>
          <a:p>
            <a:pPr>
              <a:buFont typeface="Arial" pitchFamily="34" charset="0"/>
              <a:buChar char="•"/>
            </a:pPr>
            <a:r>
              <a:rPr dirty="0" sz="4000" lang="bn-IN" smtClean="0">
                <a:solidFill>
                  <a:schemeClr val="tx1"/>
                </a:solidFill>
              </a:rPr>
              <a:t>যাকাতে নিসাব বর্ননা করতে পারবে</a:t>
            </a:r>
          </a:p>
          <a:p>
            <a:pPr>
              <a:buFont typeface="Arial" pitchFamily="34" charset="0"/>
              <a:buChar char="•"/>
            </a:pPr>
            <a:r>
              <a:rPr dirty="0" sz="4000" lang="bn-IN" smtClean="0">
                <a:solidFill>
                  <a:schemeClr val="tx1"/>
                </a:solidFill>
              </a:rPr>
              <a:t>যাকাতে মাসারিফ ব্যাখ্যা করতে পারবে</a:t>
            </a:r>
            <a:endParaRPr dirty="0" sz="400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xit" presetID="17" presetSubtype="1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id="6"/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7"/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xit" presetID="8" presetSubtype="32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dur="2000" id="12"/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4" nodeType="withEffect" presetClass="exit" presetID="8" presetSubtype="32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dur="2000" id="15"/>
                                        <p:tgtEl>
                                          <p:spTgt spid="104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7" nodeType="withEffect" presetClass="exit" presetID="8" presetSubtype="32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dur="2000" id="18"/>
                                        <p:tgtEl>
                                          <p:spTgt spid="104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xmlns:r="http://schemas.openxmlformats.org/officeDocument/2006/relationships" r:embed="rId1"/>
          <a:tile algn="tl" flip="none" sx="100000" sy="100000" tx="0" ty="0"/>
        </a:blip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1" descr="jakat-inner20190426083556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28600" y="304800"/>
            <a:ext cx="8229600" cy="4594860"/>
          </a:xfrm>
          <a:prstGeom prst="rect"/>
        </p:spPr>
      </p:pic>
      <p:sp>
        <p:nvSpPr>
          <p:cNvPr id="1048585" name="Down Ribbon 3"/>
          <p:cNvSpPr/>
          <p:nvPr/>
        </p:nvSpPr>
        <p:spPr>
          <a:xfrm>
            <a:off x="762000" y="5181600"/>
            <a:ext cx="7162800" cy="1676400"/>
          </a:xfrm>
          <a:prstGeom prst="ribbon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000" lang="bn-IN" smtClean="0">
                <a:solidFill>
                  <a:srgbClr val="C00000"/>
                </a:solidFill>
              </a:rPr>
              <a:t>বৃদ্ধি</a:t>
            </a:r>
            <a:endParaRPr dirty="0" sz="60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1" descr="download (3)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4495800" cy="3429000"/>
          </a:xfrm>
          <a:prstGeom prst="rect"/>
        </p:spPr>
      </p:pic>
      <p:pic>
        <p:nvPicPr>
          <p:cNvPr id="2097158" name="Picture 2" descr="images (1)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648200" y="0"/>
            <a:ext cx="4495800" cy="3505200"/>
          </a:xfrm>
          <a:prstGeom prst="rect"/>
        </p:spPr>
      </p:pic>
      <p:pic>
        <p:nvPicPr>
          <p:cNvPr id="2097159" name="Picture 3" descr="images (2).jpg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3505200"/>
            <a:ext cx="4465820" cy="3352800"/>
          </a:xfrm>
          <a:prstGeom prst="rect"/>
        </p:spPr>
      </p:pic>
      <p:pic>
        <p:nvPicPr>
          <p:cNvPr id="2097160" name="Picture 5" descr="download (1).jpg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4572001" y="3581400"/>
            <a:ext cx="4572000" cy="3276600"/>
          </a:xfrm>
          <a:prstGeom prst="rect"/>
        </p:spPr>
      </p:pic>
    </p:spTree>
  </p:cSld>
  <p:clrMapOvr>
    <a:masterClrMapping/>
  </p:clrMapOvr>
  <p:transition>
    <p:strips dir="rd"/>
  </p:transition>
  <p:timing/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Am Computer</dc:creator>
  <cp:lastModifiedBy>Suriya</cp:lastModifiedBy>
  <dcterms:created xsi:type="dcterms:W3CDTF">2006-08-15T12:00:00Z</dcterms:created>
  <dcterms:modified xsi:type="dcterms:W3CDTF">2020-08-28T10:49:34Z</dcterms:modified>
</cp:coreProperties>
</file>