
<file path=[Content_Types].xml><?xml version="1.0" encoding="utf-8"?>
<Types xmlns="http://schemas.openxmlformats.org/package/2006/content-types">
  <Default Extension="jfif" ContentType="image/jpeg"/>
  <Default Extension="png" ContentType="image/png"/>
  <Default Extension="tmp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5" r:id="rId5"/>
    <p:sldId id="294" r:id="rId6"/>
    <p:sldId id="278" r:id="rId7"/>
    <p:sldId id="264" r:id="rId8"/>
    <p:sldId id="266" r:id="rId9"/>
    <p:sldId id="262" r:id="rId10"/>
    <p:sldId id="267" r:id="rId11"/>
    <p:sldId id="268" r:id="rId12"/>
    <p:sldId id="269" r:id="rId13"/>
    <p:sldId id="270" r:id="rId14"/>
    <p:sldId id="275" r:id="rId15"/>
    <p:sldId id="273" r:id="rId16"/>
    <p:sldId id="277" r:id="rId17"/>
    <p:sldId id="274" r:id="rId18"/>
    <p:sldId id="280" r:id="rId19"/>
    <p:sldId id="286" r:id="rId20"/>
    <p:sldId id="281" r:id="rId21"/>
    <p:sldId id="284" r:id="rId22"/>
    <p:sldId id="285" r:id="rId23"/>
    <p:sldId id="287" r:id="rId24"/>
    <p:sldId id="282" r:id="rId25"/>
    <p:sldId id="292" r:id="rId26"/>
    <p:sldId id="288" r:id="rId27"/>
    <p:sldId id="29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20ABF1-2BA1-499D-B168-42E0D01D6F96}" type="doc">
      <dgm:prSet loTypeId="urn:microsoft.com/office/officeart/2005/8/layout/cycle2" loCatId="cycle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56AA54-A24D-4801-ADAF-1BFCA7F21270}">
      <dgm:prSet phldrT="[Text]"/>
      <dgm:spPr/>
      <dgm:t>
        <a:bodyPr/>
        <a:lstStyle/>
        <a:p>
          <a:r>
            <a:rPr lang="en-US" dirty="0"/>
            <a:t>Fast</a:t>
          </a:r>
        </a:p>
      </dgm:t>
    </dgm:pt>
    <dgm:pt modelId="{AB91CD48-4BD6-44BD-8505-830415027125}" type="parTrans" cxnId="{5FC1C182-5931-43E5-A35E-3559B0B08465}">
      <dgm:prSet/>
      <dgm:spPr/>
      <dgm:t>
        <a:bodyPr/>
        <a:lstStyle/>
        <a:p>
          <a:endParaRPr lang="en-US"/>
        </a:p>
      </dgm:t>
    </dgm:pt>
    <dgm:pt modelId="{5E1FE6EC-7386-482A-A6A2-3BCF76F37473}" type="sibTrans" cxnId="{5FC1C182-5931-43E5-A35E-3559B0B08465}">
      <dgm:prSet/>
      <dgm:spPr/>
      <dgm:t>
        <a:bodyPr/>
        <a:lstStyle/>
        <a:p>
          <a:endParaRPr lang="en-US"/>
        </a:p>
      </dgm:t>
    </dgm:pt>
    <dgm:pt modelId="{C832430E-A35C-477B-AC16-ADAED9566EE1}">
      <dgm:prSet phldrT="[Text]"/>
      <dgm:spPr/>
      <dgm:t>
        <a:bodyPr/>
        <a:lstStyle/>
        <a:p>
          <a:r>
            <a:rPr lang="en-US" dirty="0"/>
            <a:t>Slow</a:t>
          </a:r>
        </a:p>
      </dgm:t>
    </dgm:pt>
    <dgm:pt modelId="{684734ED-0B2B-40E7-8252-FFD55522E4F8}" type="parTrans" cxnId="{44E1EB14-D37F-4D55-99B3-050503836A81}">
      <dgm:prSet/>
      <dgm:spPr/>
      <dgm:t>
        <a:bodyPr/>
        <a:lstStyle/>
        <a:p>
          <a:endParaRPr lang="en-US"/>
        </a:p>
      </dgm:t>
    </dgm:pt>
    <dgm:pt modelId="{4D6EA136-D6ED-4043-8298-D660B80EFC09}" type="sibTrans" cxnId="{44E1EB14-D37F-4D55-99B3-050503836A81}">
      <dgm:prSet/>
      <dgm:spPr/>
      <dgm:t>
        <a:bodyPr/>
        <a:lstStyle/>
        <a:p>
          <a:endParaRPr lang="en-US" dirty="0"/>
        </a:p>
      </dgm:t>
    </dgm:pt>
    <dgm:pt modelId="{E17E8283-2A51-42CB-AE09-D9BF55DEF879}">
      <dgm:prSet phldrT="[Text]"/>
      <dgm:spPr/>
      <dgm:t>
        <a:bodyPr/>
        <a:lstStyle/>
        <a:p>
          <a:r>
            <a:rPr lang="en-US" dirty="0"/>
            <a:t>Angry</a:t>
          </a:r>
        </a:p>
      </dgm:t>
    </dgm:pt>
    <dgm:pt modelId="{C7C332A9-93EC-4948-B880-2825DE19BD5F}" type="parTrans" cxnId="{65354ACD-DA82-4E3C-8AAF-DA9357524546}">
      <dgm:prSet/>
      <dgm:spPr/>
      <dgm:t>
        <a:bodyPr/>
        <a:lstStyle/>
        <a:p>
          <a:endParaRPr lang="en-US"/>
        </a:p>
      </dgm:t>
    </dgm:pt>
    <dgm:pt modelId="{4117A158-6E73-4ACC-A2AE-6B5BE7FEB0C1}" type="sibTrans" cxnId="{65354ACD-DA82-4E3C-8AAF-DA9357524546}">
      <dgm:prSet/>
      <dgm:spPr/>
      <dgm:t>
        <a:bodyPr/>
        <a:lstStyle/>
        <a:p>
          <a:endParaRPr lang="en-US"/>
        </a:p>
      </dgm:t>
    </dgm:pt>
    <dgm:pt modelId="{33DC2168-BCE4-454C-AE59-37F5D369FE8B}">
      <dgm:prSet phldrT="[Text]"/>
      <dgm:spPr/>
      <dgm:t>
        <a:bodyPr/>
        <a:lstStyle/>
        <a:p>
          <a:r>
            <a:rPr lang="en-US" dirty="0"/>
            <a:t>Finish</a:t>
          </a:r>
        </a:p>
      </dgm:t>
    </dgm:pt>
    <dgm:pt modelId="{21450D87-3176-433E-B108-D3FD29CCE732}" type="parTrans" cxnId="{53D90F6F-1CF3-47E3-8777-C03159FBACCB}">
      <dgm:prSet/>
      <dgm:spPr/>
      <dgm:t>
        <a:bodyPr/>
        <a:lstStyle/>
        <a:p>
          <a:endParaRPr lang="en-US"/>
        </a:p>
      </dgm:t>
    </dgm:pt>
    <dgm:pt modelId="{04A3BECB-0F99-4E7E-A90C-C4E50946D767}" type="sibTrans" cxnId="{53D90F6F-1CF3-47E3-8777-C03159FBACCB}">
      <dgm:prSet/>
      <dgm:spPr/>
      <dgm:t>
        <a:bodyPr/>
        <a:lstStyle/>
        <a:p>
          <a:endParaRPr lang="en-US" dirty="0">
            <a:solidFill>
              <a:srgbClr val="7030A0"/>
            </a:solidFill>
          </a:endParaRPr>
        </a:p>
      </dgm:t>
    </dgm:pt>
    <dgm:pt modelId="{ED7AC013-0BEF-49CB-B1E5-4ACF118C07E9}">
      <dgm:prSet phldrT="[Text]"/>
      <dgm:spPr/>
      <dgm:t>
        <a:bodyPr/>
        <a:lstStyle/>
        <a:p>
          <a:r>
            <a:rPr lang="en-US" dirty="0"/>
            <a:t>Start</a:t>
          </a:r>
        </a:p>
      </dgm:t>
    </dgm:pt>
    <dgm:pt modelId="{E404C89B-A97D-4190-8C6B-A42667A66033}" type="parTrans" cxnId="{3CD033D3-EE3A-42B1-B8BF-95CA66AD8795}">
      <dgm:prSet/>
      <dgm:spPr/>
      <dgm:t>
        <a:bodyPr/>
        <a:lstStyle/>
        <a:p>
          <a:endParaRPr lang="en-US"/>
        </a:p>
      </dgm:t>
    </dgm:pt>
    <dgm:pt modelId="{C0D994B7-68EA-470D-84C6-90F26AB0038A}" type="sibTrans" cxnId="{3CD033D3-EE3A-42B1-B8BF-95CA66AD8795}">
      <dgm:prSet/>
      <dgm:spPr/>
      <dgm:t>
        <a:bodyPr/>
        <a:lstStyle/>
        <a:p>
          <a:endParaRPr lang="en-US"/>
        </a:p>
      </dgm:t>
    </dgm:pt>
    <dgm:pt modelId="{C157CA95-DAA0-4738-AFFE-343A064A0C2F}" type="pres">
      <dgm:prSet presAssocID="{9E20ABF1-2BA1-499D-B168-42E0D01D6F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881D2F-A227-4B30-A510-BF895E833FB3}" type="pres">
      <dgm:prSet presAssocID="{3A56AA54-A24D-4801-ADAF-1BFCA7F21270}" presName="node" presStyleLbl="node1" presStyleIdx="0" presStyleCnt="5" custRadScaleRad="95696" custRadScaleInc="-1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29002-57F3-4F53-8165-3CE887CD3397}" type="pres">
      <dgm:prSet presAssocID="{5E1FE6EC-7386-482A-A6A2-3BCF76F37473}" presName="sibTrans" presStyleLbl="sibTrans2D1" presStyleIdx="0" presStyleCnt="5" custScaleX="229866"/>
      <dgm:spPr/>
      <dgm:t>
        <a:bodyPr/>
        <a:lstStyle/>
        <a:p>
          <a:endParaRPr lang="en-US"/>
        </a:p>
      </dgm:t>
    </dgm:pt>
    <dgm:pt modelId="{FCE8E9DB-86AA-4F59-8571-ED149BEE0905}" type="pres">
      <dgm:prSet presAssocID="{5E1FE6EC-7386-482A-A6A2-3BCF76F3747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7C15D74-68C6-4BCE-89C6-77632B63D967}" type="pres">
      <dgm:prSet presAssocID="{C832430E-A35C-477B-AC16-ADAED9566EE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9E655-EBDB-463F-BF58-A6EFE404CF37}" type="pres">
      <dgm:prSet presAssocID="{4D6EA136-D6ED-4043-8298-D660B80EFC09}" presName="sibTrans" presStyleLbl="sibTrans2D1" presStyleIdx="1" presStyleCnt="5" custScaleX="199918"/>
      <dgm:spPr/>
      <dgm:t>
        <a:bodyPr/>
        <a:lstStyle/>
        <a:p>
          <a:endParaRPr lang="en-US"/>
        </a:p>
      </dgm:t>
    </dgm:pt>
    <dgm:pt modelId="{0318143E-E8BE-46BD-82F4-CC9D31F23AB3}" type="pres">
      <dgm:prSet presAssocID="{4D6EA136-D6ED-4043-8298-D660B80EFC0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56FC903-9712-423C-9B55-DB554E856E96}" type="pres">
      <dgm:prSet presAssocID="{E17E8283-2A51-42CB-AE09-D9BF55DEF87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CA340-5702-4BBF-A080-47297768B3C5}" type="pres">
      <dgm:prSet presAssocID="{4117A158-6E73-4ACC-A2AE-6B5BE7FEB0C1}" presName="sibTrans" presStyleLbl="sibTrans2D1" presStyleIdx="2" presStyleCnt="5" custScaleX="282256"/>
      <dgm:spPr/>
      <dgm:t>
        <a:bodyPr/>
        <a:lstStyle/>
        <a:p>
          <a:endParaRPr lang="en-US"/>
        </a:p>
      </dgm:t>
    </dgm:pt>
    <dgm:pt modelId="{C8CB768B-92AF-4AD9-9F29-CE39F9071F90}" type="pres">
      <dgm:prSet presAssocID="{4117A158-6E73-4ACC-A2AE-6B5BE7FEB0C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B5941B6-82C6-43DA-A0DA-1850A87888E5}" type="pres">
      <dgm:prSet presAssocID="{33DC2168-BCE4-454C-AE59-37F5D369FE8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1AC1B-8D03-4739-B866-0F28220E37B9}" type="pres">
      <dgm:prSet presAssocID="{04A3BECB-0F99-4E7E-A90C-C4E50946D767}" presName="sibTrans" presStyleLbl="sibTrans2D1" presStyleIdx="3" presStyleCnt="5" custScaleX="223116"/>
      <dgm:spPr/>
      <dgm:t>
        <a:bodyPr/>
        <a:lstStyle/>
        <a:p>
          <a:endParaRPr lang="en-US"/>
        </a:p>
      </dgm:t>
    </dgm:pt>
    <dgm:pt modelId="{1D8935B8-9C94-47B8-9764-B231B5EC6524}" type="pres">
      <dgm:prSet presAssocID="{04A3BECB-0F99-4E7E-A90C-C4E50946D76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3B48C8D-5D9D-4A53-A9DC-6F2F0D5E6E04}" type="pres">
      <dgm:prSet presAssocID="{ED7AC013-0BEF-49CB-B1E5-4ACF118C07E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95651-0E20-4E15-A15C-30786B987CAF}" type="pres">
      <dgm:prSet presAssocID="{C0D994B7-68EA-470D-84C6-90F26AB0038A}" presName="sibTrans" presStyleLbl="sibTrans2D1" presStyleIdx="4" presStyleCnt="5" custScaleX="306977"/>
      <dgm:spPr/>
      <dgm:t>
        <a:bodyPr/>
        <a:lstStyle/>
        <a:p>
          <a:endParaRPr lang="en-US"/>
        </a:p>
      </dgm:t>
    </dgm:pt>
    <dgm:pt modelId="{CA8137FA-60DA-44E0-9063-9A7926F5186B}" type="pres">
      <dgm:prSet presAssocID="{C0D994B7-68EA-470D-84C6-90F26AB0038A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865F6C8-3802-45F4-80B8-D6A3956C8D11}" type="presOf" srcId="{C0D994B7-68EA-470D-84C6-90F26AB0038A}" destId="{A6995651-0E20-4E15-A15C-30786B987CAF}" srcOrd="0" destOrd="0" presId="urn:microsoft.com/office/officeart/2005/8/layout/cycle2"/>
    <dgm:cxn modelId="{4D6FD8E0-C2DB-4B5F-99E6-77464ABFD816}" type="presOf" srcId="{C832430E-A35C-477B-AC16-ADAED9566EE1}" destId="{E7C15D74-68C6-4BCE-89C6-77632B63D967}" srcOrd="0" destOrd="0" presId="urn:microsoft.com/office/officeart/2005/8/layout/cycle2"/>
    <dgm:cxn modelId="{1BA9324F-46BE-4717-B8BC-6B0FA8AD9699}" type="presOf" srcId="{E17E8283-2A51-42CB-AE09-D9BF55DEF879}" destId="{556FC903-9712-423C-9B55-DB554E856E96}" srcOrd="0" destOrd="0" presId="urn:microsoft.com/office/officeart/2005/8/layout/cycle2"/>
    <dgm:cxn modelId="{11DA9C93-BDB2-444B-BCC7-C971AC2864DD}" type="presOf" srcId="{9E20ABF1-2BA1-499D-B168-42E0D01D6F96}" destId="{C157CA95-DAA0-4738-AFFE-343A064A0C2F}" srcOrd="0" destOrd="0" presId="urn:microsoft.com/office/officeart/2005/8/layout/cycle2"/>
    <dgm:cxn modelId="{3AB9203B-AD9D-4D02-B3DB-AF9EBCD4A87D}" type="presOf" srcId="{5E1FE6EC-7386-482A-A6A2-3BCF76F37473}" destId="{FC229002-57F3-4F53-8165-3CE887CD3397}" srcOrd="0" destOrd="0" presId="urn:microsoft.com/office/officeart/2005/8/layout/cycle2"/>
    <dgm:cxn modelId="{01C828F7-3BE6-411E-8F70-9328FA126098}" type="presOf" srcId="{4D6EA136-D6ED-4043-8298-D660B80EFC09}" destId="{ADA9E655-EBDB-463F-BF58-A6EFE404CF37}" srcOrd="0" destOrd="0" presId="urn:microsoft.com/office/officeart/2005/8/layout/cycle2"/>
    <dgm:cxn modelId="{5FC1C182-5931-43E5-A35E-3559B0B08465}" srcId="{9E20ABF1-2BA1-499D-B168-42E0D01D6F96}" destId="{3A56AA54-A24D-4801-ADAF-1BFCA7F21270}" srcOrd="0" destOrd="0" parTransId="{AB91CD48-4BD6-44BD-8505-830415027125}" sibTransId="{5E1FE6EC-7386-482A-A6A2-3BCF76F37473}"/>
    <dgm:cxn modelId="{CAA6441B-1F20-4673-9DD7-637CFCE1AFE6}" type="presOf" srcId="{C0D994B7-68EA-470D-84C6-90F26AB0038A}" destId="{CA8137FA-60DA-44E0-9063-9A7926F5186B}" srcOrd="1" destOrd="0" presId="urn:microsoft.com/office/officeart/2005/8/layout/cycle2"/>
    <dgm:cxn modelId="{3B6169B6-6CD9-47CF-8374-073CCCB7C024}" type="presOf" srcId="{3A56AA54-A24D-4801-ADAF-1BFCA7F21270}" destId="{1D881D2F-A227-4B30-A510-BF895E833FB3}" srcOrd="0" destOrd="0" presId="urn:microsoft.com/office/officeart/2005/8/layout/cycle2"/>
    <dgm:cxn modelId="{65354ACD-DA82-4E3C-8AAF-DA9357524546}" srcId="{9E20ABF1-2BA1-499D-B168-42E0D01D6F96}" destId="{E17E8283-2A51-42CB-AE09-D9BF55DEF879}" srcOrd="2" destOrd="0" parTransId="{C7C332A9-93EC-4948-B880-2825DE19BD5F}" sibTransId="{4117A158-6E73-4ACC-A2AE-6B5BE7FEB0C1}"/>
    <dgm:cxn modelId="{A32BE5EC-63A4-46FA-A33A-20335AB6CBB6}" type="presOf" srcId="{ED7AC013-0BEF-49CB-B1E5-4ACF118C07E9}" destId="{D3B48C8D-5D9D-4A53-A9DC-6F2F0D5E6E04}" srcOrd="0" destOrd="0" presId="urn:microsoft.com/office/officeart/2005/8/layout/cycle2"/>
    <dgm:cxn modelId="{53D90F6F-1CF3-47E3-8777-C03159FBACCB}" srcId="{9E20ABF1-2BA1-499D-B168-42E0D01D6F96}" destId="{33DC2168-BCE4-454C-AE59-37F5D369FE8B}" srcOrd="3" destOrd="0" parTransId="{21450D87-3176-433E-B108-D3FD29CCE732}" sibTransId="{04A3BECB-0F99-4E7E-A90C-C4E50946D767}"/>
    <dgm:cxn modelId="{F90E2261-533A-47BE-B2FA-FF95A9832280}" type="presOf" srcId="{4117A158-6E73-4ACC-A2AE-6B5BE7FEB0C1}" destId="{C8CB768B-92AF-4AD9-9F29-CE39F9071F90}" srcOrd="1" destOrd="0" presId="urn:microsoft.com/office/officeart/2005/8/layout/cycle2"/>
    <dgm:cxn modelId="{E7C7048F-2710-42B7-BA0F-3229D97CD26C}" type="presOf" srcId="{4D6EA136-D6ED-4043-8298-D660B80EFC09}" destId="{0318143E-E8BE-46BD-82F4-CC9D31F23AB3}" srcOrd="1" destOrd="0" presId="urn:microsoft.com/office/officeart/2005/8/layout/cycle2"/>
    <dgm:cxn modelId="{F9579276-21C2-4123-B8AA-0D94E2D8D9D4}" type="presOf" srcId="{04A3BECB-0F99-4E7E-A90C-C4E50946D767}" destId="{C3E1AC1B-8D03-4739-B866-0F28220E37B9}" srcOrd="0" destOrd="0" presId="urn:microsoft.com/office/officeart/2005/8/layout/cycle2"/>
    <dgm:cxn modelId="{3CD033D3-EE3A-42B1-B8BF-95CA66AD8795}" srcId="{9E20ABF1-2BA1-499D-B168-42E0D01D6F96}" destId="{ED7AC013-0BEF-49CB-B1E5-4ACF118C07E9}" srcOrd="4" destOrd="0" parTransId="{E404C89B-A97D-4190-8C6B-A42667A66033}" sibTransId="{C0D994B7-68EA-470D-84C6-90F26AB0038A}"/>
    <dgm:cxn modelId="{1682F7E0-FA1D-415C-900F-D4883423AB97}" type="presOf" srcId="{4117A158-6E73-4ACC-A2AE-6B5BE7FEB0C1}" destId="{610CA340-5702-4BBF-A080-47297768B3C5}" srcOrd="0" destOrd="0" presId="urn:microsoft.com/office/officeart/2005/8/layout/cycle2"/>
    <dgm:cxn modelId="{CE834631-A698-44FD-8CAC-088EEDC60DCF}" type="presOf" srcId="{04A3BECB-0F99-4E7E-A90C-C4E50946D767}" destId="{1D8935B8-9C94-47B8-9764-B231B5EC6524}" srcOrd="1" destOrd="0" presId="urn:microsoft.com/office/officeart/2005/8/layout/cycle2"/>
    <dgm:cxn modelId="{44E1EB14-D37F-4D55-99B3-050503836A81}" srcId="{9E20ABF1-2BA1-499D-B168-42E0D01D6F96}" destId="{C832430E-A35C-477B-AC16-ADAED9566EE1}" srcOrd="1" destOrd="0" parTransId="{684734ED-0B2B-40E7-8252-FFD55522E4F8}" sibTransId="{4D6EA136-D6ED-4043-8298-D660B80EFC09}"/>
    <dgm:cxn modelId="{10A10458-B3D8-4C23-88C3-655A4CCFEBA9}" type="presOf" srcId="{33DC2168-BCE4-454C-AE59-37F5D369FE8B}" destId="{CB5941B6-82C6-43DA-A0DA-1850A87888E5}" srcOrd="0" destOrd="0" presId="urn:microsoft.com/office/officeart/2005/8/layout/cycle2"/>
    <dgm:cxn modelId="{134AE664-F95C-47CA-8FA3-662F75647BCF}" type="presOf" srcId="{5E1FE6EC-7386-482A-A6A2-3BCF76F37473}" destId="{FCE8E9DB-86AA-4F59-8571-ED149BEE0905}" srcOrd="1" destOrd="0" presId="urn:microsoft.com/office/officeart/2005/8/layout/cycle2"/>
    <dgm:cxn modelId="{784D24AD-44FE-49FF-A1C0-BB020159EBE0}" type="presParOf" srcId="{C157CA95-DAA0-4738-AFFE-343A064A0C2F}" destId="{1D881D2F-A227-4B30-A510-BF895E833FB3}" srcOrd="0" destOrd="0" presId="urn:microsoft.com/office/officeart/2005/8/layout/cycle2"/>
    <dgm:cxn modelId="{38B1C7E8-B2EA-4507-888A-40F565AB66CF}" type="presParOf" srcId="{C157CA95-DAA0-4738-AFFE-343A064A0C2F}" destId="{FC229002-57F3-4F53-8165-3CE887CD3397}" srcOrd="1" destOrd="0" presId="urn:microsoft.com/office/officeart/2005/8/layout/cycle2"/>
    <dgm:cxn modelId="{79E6885D-886F-4566-AB73-1FBF232599E6}" type="presParOf" srcId="{FC229002-57F3-4F53-8165-3CE887CD3397}" destId="{FCE8E9DB-86AA-4F59-8571-ED149BEE0905}" srcOrd="0" destOrd="0" presId="urn:microsoft.com/office/officeart/2005/8/layout/cycle2"/>
    <dgm:cxn modelId="{02142979-593A-4F16-824E-C3A7AF5C537F}" type="presParOf" srcId="{C157CA95-DAA0-4738-AFFE-343A064A0C2F}" destId="{E7C15D74-68C6-4BCE-89C6-77632B63D967}" srcOrd="2" destOrd="0" presId="urn:microsoft.com/office/officeart/2005/8/layout/cycle2"/>
    <dgm:cxn modelId="{56BD504F-4E08-4E7F-9EAD-CF510647B427}" type="presParOf" srcId="{C157CA95-DAA0-4738-AFFE-343A064A0C2F}" destId="{ADA9E655-EBDB-463F-BF58-A6EFE404CF37}" srcOrd="3" destOrd="0" presId="urn:microsoft.com/office/officeart/2005/8/layout/cycle2"/>
    <dgm:cxn modelId="{70E645D5-04D5-48AC-BEB0-021257A7EAD4}" type="presParOf" srcId="{ADA9E655-EBDB-463F-BF58-A6EFE404CF37}" destId="{0318143E-E8BE-46BD-82F4-CC9D31F23AB3}" srcOrd="0" destOrd="0" presId="urn:microsoft.com/office/officeart/2005/8/layout/cycle2"/>
    <dgm:cxn modelId="{E5678F8F-4003-4274-83B3-9657CDFF934B}" type="presParOf" srcId="{C157CA95-DAA0-4738-AFFE-343A064A0C2F}" destId="{556FC903-9712-423C-9B55-DB554E856E96}" srcOrd="4" destOrd="0" presId="urn:microsoft.com/office/officeart/2005/8/layout/cycle2"/>
    <dgm:cxn modelId="{B6F01BE0-D453-495E-A4C9-E11B8980D399}" type="presParOf" srcId="{C157CA95-DAA0-4738-AFFE-343A064A0C2F}" destId="{610CA340-5702-4BBF-A080-47297768B3C5}" srcOrd="5" destOrd="0" presId="urn:microsoft.com/office/officeart/2005/8/layout/cycle2"/>
    <dgm:cxn modelId="{06D23237-801A-46EF-A989-4F2977B7D0D8}" type="presParOf" srcId="{610CA340-5702-4BBF-A080-47297768B3C5}" destId="{C8CB768B-92AF-4AD9-9F29-CE39F9071F90}" srcOrd="0" destOrd="0" presId="urn:microsoft.com/office/officeart/2005/8/layout/cycle2"/>
    <dgm:cxn modelId="{421DE8C3-0345-4348-9B56-5C6D312D058C}" type="presParOf" srcId="{C157CA95-DAA0-4738-AFFE-343A064A0C2F}" destId="{CB5941B6-82C6-43DA-A0DA-1850A87888E5}" srcOrd="6" destOrd="0" presId="urn:microsoft.com/office/officeart/2005/8/layout/cycle2"/>
    <dgm:cxn modelId="{564CFBDB-0FF1-448B-991E-8F67B00A31B4}" type="presParOf" srcId="{C157CA95-DAA0-4738-AFFE-343A064A0C2F}" destId="{C3E1AC1B-8D03-4739-B866-0F28220E37B9}" srcOrd="7" destOrd="0" presId="urn:microsoft.com/office/officeart/2005/8/layout/cycle2"/>
    <dgm:cxn modelId="{B775E6ED-F7D2-4E21-8834-38501E646899}" type="presParOf" srcId="{C3E1AC1B-8D03-4739-B866-0F28220E37B9}" destId="{1D8935B8-9C94-47B8-9764-B231B5EC6524}" srcOrd="0" destOrd="0" presId="urn:microsoft.com/office/officeart/2005/8/layout/cycle2"/>
    <dgm:cxn modelId="{63C98386-14AE-4FB6-9CDB-441221B22F6E}" type="presParOf" srcId="{C157CA95-DAA0-4738-AFFE-343A064A0C2F}" destId="{D3B48C8D-5D9D-4A53-A9DC-6F2F0D5E6E04}" srcOrd="8" destOrd="0" presId="urn:microsoft.com/office/officeart/2005/8/layout/cycle2"/>
    <dgm:cxn modelId="{41FF2435-4740-4197-A4DA-DE6E4EDFED5D}" type="presParOf" srcId="{C157CA95-DAA0-4738-AFFE-343A064A0C2F}" destId="{A6995651-0E20-4E15-A15C-30786B987CAF}" srcOrd="9" destOrd="0" presId="urn:microsoft.com/office/officeart/2005/8/layout/cycle2"/>
    <dgm:cxn modelId="{6C21E6BD-C7F9-4437-B963-B81C18092C7B}" type="presParOf" srcId="{A6995651-0E20-4E15-A15C-30786B987CAF}" destId="{CA8137FA-60DA-44E0-9063-9A7926F5186B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A0E438-1185-423A-9207-A0AC7A069C26}" type="doc">
      <dgm:prSet loTypeId="urn:microsoft.com/office/officeart/2005/8/layout/radial1" loCatId="cycle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FA91787-5805-437B-B12C-31992E4918A1}">
      <dgm:prSet phldrT="[Text]" custT="1"/>
      <dgm:spPr/>
      <dgm:t>
        <a:bodyPr/>
        <a:lstStyle/>
        <a:p>
          <a:r>
            <a:rPr lang="en-US" sz="2000" dirty="0" err="1"/>
            <a:t>Story:the</a:t>
          </a:r>
          <a:r>
            <a:rPr lang="en-US" sz="2000" dirty="0"/>
            <a:t> hare and the tortoise</a:t>
          </a:r>
        </a:p>
      </dgm:t>
    </dgm:pt>
    <dgm:pt modelId="{1F0E2E61-2688-4812-8327-B58D8564FC19}" type="parTrans" cxnId="{DE844BFF-CB27-4453-9E0B-946198688C64}">
      <dgm:prSet/>
      <dgm:spPr/>
      <dgm:t>
        <a:bodyPr/>
        <a:lstStyle/>
        <a:p>
          <a:endParaRPr lang="en-US"/>
        </a:p>
      </dgm:t>
    </dgm:pt>
    <dgm:pt modelId="{C95DA9E8-0BC8-4DF3-A081-753079DC4897}" type="sibTrans" cxnId="{DE844BFF-CB27-4453-9E0B-946198688C64}">
      <dgm:prSet/>
      <dgm:spPr/>
      <dgm:t>
        <a:bodyPr/>
        <a:lstStyle/>
        <a:p>
          <a:endParaRPr lang="en-US"/>
        </a:p>
      </dgm:t>
    </dgm:pt>
    <dgm:pt modelId="{EDF66F25-94B8-4BCF-ACF3-16F9D2E0A7D9}">
      <dgm:prSet phldrT="[Text]" custT="1"/>
      <dgm:spPr/>
      <dgm:t>
        <a:bodyPr/>
        <a:lstStyle/>
        <a:p>
          <a:r>
            <a:rPr lang="en-US" sz="2000" dirty="0"/>
            <a:t>The hare was the fastest animal.</a:t>
          </a:r>
        </a:p>
      </dgm:t>
    </dgm:pt>
    <dgm:pt modelId="{FE25E3A5-E7C8-4159-8C51-55DFCE6F8D47}" type="parTrans" cxnId="{B235027B-FEBF-4E25-AC13-0558B4B6C45C}">
      <dgm:prSet/>
      <dgm:spPr/>
      <dgm:t>
        <a:bodyPr/>
        <a:lstStyle/>
        <a:p>
          <a:endParaRPr lang="en-US"/>
        </a:p>
      </dgm:t>
    </dgm:pt>
    <dgm:pt modelId="{6D427FAB-73C0-4036-A391-B25EB8523CBC}" type="sibTrans" cxnId="{B235027B-FEBF-4E25-AC13-0558B4B6C45C}">
      <dgm:prSet/>
      <dgm:spPr/>
      <dgm:t>
        <a:bodyPr/>
        <a:lstStyle/>
        <a:p>
          <a:endParaRPr lang="en-US"/>
        </a:p>
      </dgm:t>
    </dgm:pt>
    <dgm:pt modelId="{F946768A-B95B-4E37-A42C-DED680EEB742}">
      <dgm:prSet phldrT="[Text]" custT="1"/>
      <dgm:spPr/>
      <dgm:t>
        <a:bodyPr/>
        <a:lstStyle/>
        <a:p>
          <a:r>
            <a:rPr lang="en-US" sz="2000" dirty="0"/>
            <a:t>The tortoise was the slowest animal.</a:t>
          </a:r>
        </a:p>
      </dgm:t>
    </dgm:pt>
    <dgm:pt modelId="{17F71F53-4006-4689-BE90-55F74144B357}" type="parTrans" cxnId="{E5A0508E-832E-4AA5-939A-3B90406047D1}">
      <dgm:prSet/>
      <dgm:spPr/>
      <dgm:t>
        <a:bodyPr/>
        <a:lstStyle/>
        <a:p>
          <a:endParaRPr lang="en-US"/>
        </a:p>
      </dgm:t>
    </dgm:pt>
    <dgm:pt modelId="{946F51AC-378D-4AED-8379-842526F2B0EB}" type="sibTrans" cxnId="{E5A0508E-832E-4AA5-939A-3B90406047D1}">
      <dgm:prSet/>
      <dgm:spPr/>
      <dgm:t>
        <a:bodyPr/>
        <a:lstStyle/>
        <a:p>
          <a:endParaRPr lang="en-US"/>
        </a:p>
      </dgm:t>
    </dgm:pt>
    <dgm:pt modelId="{98B0191F-7527-4B1F-98A2-BF6E9144D39B}">
      <dgm:prSet phldrT="[Text]" custT="1"/>
      <dgm:spPr/>
      <dgm:t>
        <a:bodyPr/>
        <a:lstStyle/>
        <a:p>
          <a:r>
            <a:rPr lang="en-US" sz="2000" dirty="0"/>
            <a:t>Then they call their friends to watch.</a:t>
          </a:r>
        </a:p>
      </dgm:t>
    </dgm:pt>
    <dgm:pt modelId="{C34981C2-3E2B-497E-843E-556450336672}" type="parTrans" cxnId="{1ABF91CE-7DCF-4D9A-AEA2-9E265DE3E164}">
      <dgm:prSet/>
      <dgm:spPr/>
      <dgm:t>
        <a:bodyPr/>
        <a:lstStyle/>
        <a:p>
          <a:endParaRPr lang="en-US"/>
        </a:p>
      </dgm:t>
    </dgm:pt>
    <dgm:pt modelId="{C64EE311-F1FE-4800-8A1A-E7D68EDE5B00}" type="sibTrans" cxnId="{1ABF91CE-7DCF-4D9A-AEA2-9E265DE3E164}">
      <dgm:prSet/>
      <dgm:spPr/>
      <dgm:t>
        <a:bodyPr/>
        <a:lstStyle/>
        <a:p>
          <a:endParaRPr lang="en-US"/>
        </a:p>
      </dgm:t>
    </dgm:pt>
    <dgm:pt modelId="{372E4C97-4D4E-4E5A-84CA-1D237D7808DD}">
      <dgm:prSet phldrT="[Text]"/>
      <dgm:spPr/>
      <dgm:t>
        <a:bodyPr/>
        <a:lstStyle/>
        <a:p>
          <a:r>
            <a:rPr lang="en-US" dirty="0"/>
            <a:t>The race began.</a:t>
          </a:r>
        </a:p>
      </dgm:t>
    </dgm:pt>
    <dgm:pt modelId="{A82319D6-BC19-49DD-86CD-BB0A4B3B600A}" type="parTrans" cxnId="{23439AAD-2D14-4E6A-BC51-127AB09E6E0C}">
      <dgm:prSet/>
      <dgm:spPr/>
      <dgm:t>
        <a:bodyPr/>
        <a:lstStyle/>
        <a:p>
          <a:endParaRPr lang="en-US"/>
        </a:p>
      </dgm:t>
    </dgm:pt>
    <dgm:pt modelId="{43C6733B-C568-423E-88D5-10B38AE0E5D7}" type="sibTrans" cxnId="{23439AAD-2D14-4E6A-BC51-127AB09E6E0C}">
      <dgm:prSet/>
      <dgm:spPr/>
      <dgm:t>
        <a:bodyPr/>
        <a:lstStyle/>
        <a:p>
          <a:endParaRPr lang="en-US"/>
        </a:p>
      </dgm:t>
    </dgm:pt>
    <dgm:pt modelId="{94BC73CA-12F3-4381-A869-B0A60CB2E494}" type="pres">
      <dgm:prSet presAssocID="{B4A0E438-1185-423A-9207-A0AC7A069C2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16BEB4-E105-4D5A-96DC-FFC10164E912}" type="pres">
      <dgm:prSet presAssocID="{0FA91787-5805-437B-B12C-31992E4918A1}" presName="centerShape" presStyleLbl="node0" presStyleIdx="0" presStyleCnt="1"/>
      <dgm:spPr/>
      <dgm:t>
        <a:bodyPr/>
        <a:lstStyle/>
        <a:p>
          <a:endParaRPr lang="en-US"/>
        </a:p>
      </dgm:t>
    </dgm:pt>
    <dgm:pt modelId="{F53F3D63-5B99-442A-8CC4-CB98B1632165}" type="pres">
      <dgm:prSet presAssocID="{FE25E3A5-E7C8-4159-8C51-55DFCE6F8D47}" presName="Name9" presStyleLbl="parChTrans1D2" presStyleIdx="0" presStyleCnt="4"/>
      <dgm:spPr/>
      <dgm:t>
        <a:bodyPr/>
        <a:lstStyle/>
        <a:p>
          <a:endParaRPr lang="en-US"/>
        </a:p>
      </dgm:t>
    </dgm:pt>
    <dgm:pt modelId="{87EF3D20-A118-403D-A0C1-FB1185F98805}" type="pres">
      <dgm:prSet presAssocID="{FE25E3A5-E7C8-4159-8C51-55DFCE6F8D4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F225E60F-04AC-4244-BDA3-C04346B2A6A5}" type="pres">
      <dgm:prSet presAssocID="{EDF66F25-94B8-4BCF-ACF3-16F9D2E0A7D9}" presName="node" presStyleLbl="node1" presStyleIdx="0" presStyleCnt="4" custRadScaleRad="103960" custRadScaleInc="-13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D4041-6F71-4E95-AD90-C71CF3BE9A20}" type="pres">
      <dgm:prSet presAssocID="{17F71F53-4006-4689-BE90-55F74144B357}" presName="Name9" presStyleLbl="parChTrans1D2" presStyleIdx="1" presStyleCnt="4"/>
      <dgm:spPr/>
      <dgm:t>
        <a:bodyPr/>
        <a:lstStyle/>
        <a:p>
          <a:endParaRPr lang="en-US"/>
        </a:p>
      </dgm:t>
    </dgm:pt>
    <dgm:pt modelId="{E8C4E70C-542E-409F-B38F-5AFF9186397D}" type="pres">
      <dgm:prSet presAssocID="{17F71F53-4006-4689-BE90-55F74144B35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00D6E892-AB63-4F20-880B-D18F389CEE4C}" type="pres">
      <dgm:prSet presAssocID="{F946768A-B95B-4E37-A42C-DED680EEB74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4E10D-F5E2-4605-AD1A-086A6C09A615}" type="pres">
      <dgm:prSet presAssocID="{C34981C2-3E2B-497E-843E-556450336672}" presName="Name9" presStyleLbl="parChTrans1D2" presStyleIdx="2" presStyleCnt="4"/>
      <dgm:spPr/>
      <dgm:t>
        <a:bodyPr/>
        <a:lstStyle/>
        <a:p>
          <a:endParaRPr lang="en-US"/>
        </a:p>
      </dgm:t>
    </dgm:pt>
    <dgm:pt modelId="{C1E646D9-7730-4A80-95E4-A97732B35184}" type="pres">
      <dgm:prSet presAssocID="{C34981C2-3E2B-497E-843E-556450336672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FE18D73-3664-4C87-88D7-6FCF84F65C98}" type="pres">
      <dgm:prSet presAssocID="{98B0191F-7527-4B1F-98A2-BF6E9144D39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E98A0-3A74-4764-BC52-950CAB8CE5FE}" type="pres">
      <dgm:prSet presAssocID="{A82319D6-BC19-49DD-86CD-BB0A4B3B600A}" presName="Name9" presStyleLbl="parChTrans1D2" presStyleIdx="3" presStyleCnt="4"/>
      <dgm:spPr/>
      <dgm:t>
        <a:bodyPr/>
        <a:lstStyle/>
        <a:p>
          <a:endParaRPr lang="en-US"/>
        </a:p>
      </dgm:t>
    </dgm:pt>
    <dgm:pt modelId="{D3132CA5-D732-4A15-A74C-DC8BE08FE9A6}" type="pres">
      <dgm:prSet presAssocID="{A82319D6-BC19-49DD-86CD-BB0A4B3B600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E29AD32-5E18-4C2B-9C0E-8BFFA0B44742}" type="pres">
      <dgm:prSet presAssocID="{372E4C97-4D4E-4E5A-84CA-1D237D7808D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FE138C-3B59-4B90-B265-3CC704796156}" type="presOf" srcId="{0FA91787-5805-437B-B12C-31992E4918A1}" destId="{9A16BEB4-E105-4D5A-96DC-FFC10164E912}" srcOrd="0" destOrd="0" presId="urn:microsoft.com/office/officeart/2005/8/layout/radial1"/>
    <dgm:cxn modelId="{477A50FE-29D6-4EBF-9F25-B47F750283FA}" type="presOf" srcId="{FE25E3A5-E7C8-4159-8C51-55DFCE6F8D47}" destId="{87EF3D20-A118-403D-A0C1-FB1185F98805}" srcOrd="1" destOrd="0" presId="urn:microsoft.com/office/officeart/2005/8/layout/radial1"/>
    <dgm:cxn modelId="{7654FE0C-B911-4CA5-8E9A-10658CA3B1D0}" type="presOf" srcId="{B4A0E438-1185-423A-9207-A0AC7A069C26}" destId="{94BC73CA-12F3-4381-A869-B0A60CB2E494}" srcOrd="0" destOrd="0" presId="urn:microsoft.com/office/officeart/2005/8/layout/radial1"/>
    <dgm:cxn modelId="{B2196C8A-E714-49D6-8F1D-022DC1284712}" type="presOf" srcId="{F946768A-B95B-4E37-A42C-DED680EEB742}" destId="{00D6E892-AB63-4F20-880B-D18F389CEE4C}" srcOrd="0" destOrd="0" presId="urn:microsoft.com/office/officeart/2005/8/layout/radial1"/>
    <dgm:cxn modelId="{DE844BFF-CB27-4453-9E0B-946198688C64}" srcId="{B4A0E438-1185-423A-9207-A0AC7A069C26}" destId="{0FA91787-5805-437B-B12C-31992E4918A1}" srcOrd="0" destOrd="0" parTransId="{1F0E2E61-2688-4812-8327-B58D8564FC19}" sibTransId="{C95DA9E8-0BC8-4DF3-A081-753079DC4897}"/>
    <dgm:cxn modelId="{7C8A872B-8A8B-4B5D-BE80-0C92370C7BB6}" type="presOf" srcId="{C34981C2-3E2B-497E-843E-556450336672}" destId="{C1E646D9-7730-4A80-95E4-A97732B35184}" srcOrd="1" destOrd="0" presId="urn:microsoft.com/office/officeart/2005/8/layout/radial1"/>
    <dgm:cxn modelId="{DE77C95B-B06F-4F5A-999B-126727D66C4F}" type="presOf" srcId="{A82319D6-BC19-49DD-86CD-BB0A4B3B600A}" destId="{8C4E98A0-3A74-4764-BC52-950CAB8CE5FE}" srcOrd="0" destOrd="0" presId="urn:microsoft.com/office/officeart/2005/8/layout/radial1"/>
    <dgm:cxn modelId="{A71469F2-CAC7-46C9-BF21-B8E70E831DDB}" type="presOf" srcId="{C34981C2-3E2B-497E-843E-556450336672}" destId="{8524E10D-F5E2-4605-AD1A-086A6C09A615}" srcOrd="0" destOrd="0" presId="urn:microsoft.com/office/officeart/2005/8/layout/radial1"/>
    <dgm:cxn modelId="{2E28FA01-DF10-4A7A-9DFE-2246E004D3CC}" type="presOf" srcId="{FE25E3A5-E7C8-4159-8C51-55DFCE6F8D47}" destId="{F53F3D63-5B99-442A-8CC4-CB98B1632165}" srcOrd="0" destOrd="0" presId="urn:microsoft.com/office/officeart/2005/8/layout/radial1"/>
    <dgm:cxn modelId="{C6247061-EF2A-4C32-84CF-CDA0558C1666}" type="presOf" srcId="{17F71F53-4006-4689-BE90-55F74144B357}" destId="{ACFD4041-6F71-4E95-AD90-C71CF3BE9A20}" srcOrd="0" destOrd="0" presId="urn:microsoft.com/office/officeart/2005/8/layout/radial1"/>
    <dgm:cxn modelId="{23439AAD-2D14-4E6A-BC51-127AB09E6E0C}" srcId="{0FA91787-5805-437B-B12C-31992E4918A1}" destId="{372E4C97-4D4E-4E5A-84CA-1D237D7808DD}" srcOrd="3" destOrd="0" parTransId="{A82319D6-BC19-49DD-86CD-BB0A4B3B600A}" sibTransId="{43C6733B-C568-423E-88D5-10B38AE0E5D7}"/>
    <dgm:cxn modelId="{A9AB8084-0CA3-48BB-B7A3-E0D0E7E9D20F}" type="presOf" srcId="{A82319D6-BC19-49DD-86CD-BB0A4B3B600A}" destId="{D3132CA5-D732-4A15-A74C-DC8BE08FE9A6}" srcOrd="1" destOrd="0" presId="urn:microsoft.com/office/officeart/2005/8/layout/radial1"/>
    <dgm:cxn modelId="{B235027B-FEBF-4E25-AC13-0558B4B6C45C}" srcId="{0FA91787-5805-437B-B12C-31992E4918A1}" destId="{EDF66F25-94B8-4BCF-ACF3-16F9D2E0A7D9}" srcOrd="0" destOrd="0" parTransId="{FE25E3A5-E7C8-4159-8C51-55DFCE6F8D47}" sibTransId="{6D427FAB-73C0-4036-A391-B25EB8523CBC}"/>
    <dgm:cxn modelId="{7DD3A0F5-C2E8-4519-A317-623E4512BD15}" type="presOf" srcId="{EDF66F25-94B8-4BCF-ACF3-16F9D2E0A7D9}" destId="{F225E60F-04AC-4244-BDA3-C04346B2A6A5}" srcOrd="0" destOrd="0" presId="urn:microsoft.com/office/officeart/2005/8/layout/radial1"/>
    <dgm:cxn modelId="{BDB435C7-E03C-48DC-81E1-3BCCC286C55B}" type="presOf" srcId="{372E4C97-4D4E-4E5A-84CA-1D237D7808DD}" destId="{0E29AD32-5E18-4C2B-9C0E-8BFFA0B44742}" srcOrd="0" destOrd="0" presId="urn:microsoft.com/office/officeart/2005/8/layout/radial1"/>
    <dgm:cxn modelId="{AABC18D8-DE43-4CF8-8B1B-FE6884F6EE8E}" type="presOf" srcId="{98B0191F-7527-4B1F-98A2-BF6E9144D39B}" destId="{9FE18D73-3664-4C87-88D7-6FCF84F65C98}" srcOrd="0" destOrd="0" presId="urn:microsoft.com/office/officeart/2005/8/layout/radial1"/>
    <dgm:cxn modelId="{E222184F-7FD5-4FE5-AEBB-BDBF879A1A42}" type="presOf" srcId="{17F71F53-4006-4689-BE90-55F74144B357}" destId="{E8C4E70C-542E-409F-B38F-5AFF9186397D}" srcOrd="1" destOrd="0" presId="urn:microsoft.com/office/officeart/2005/8/layout/radial1"/>
    <dgm:cxn modelId="{E5A0508E-832E-4AA5-939A-3B90406047D1}" srcId="{0FA91787-5805-437B-B12C-31992E4918A1}" destId="{F946768A-B95B-4E37-A42C-DED680EEB742}" srcOrd="1" destOrd="0" parTransId="{17F71F53-4006-4689-BE90-55F74144B357}" sibTransId="{946F51AC-378D-4AED-8379-842526F2B0EB}"/>
    <dgm:cxn modelId="{1ABF91CE-7DCF-4D9A-AEA2-9E265DE3E164}" srcId="{0FA91787-5805-437B-B12C-31992E4918A1}" destId="{98B0191F-7527-4B1F-98A2-BF6E9144D39B}" srcOrd="2" destOrd="0" parTransId="{C34981C2-3E2B-497E-843E-556450336672}" sibTransId="{C64EE311-F1FE-4800-8A1A-E7D68EDE5B00}"/>
    <dgm:cxn modelId="{44D1B584-3EA4-44A1-A17E-1440E7D83594}" type="presParOf" srcId="{94BC73CA-12F3-4381-A869-B0A60CB2E494}" destId="{9A16BEB4-E105-4D5A-96DC-FFC10164E912}" srcOrd="0" destOrd="0" presId="urn:microsoft.com/office/officeart/2005/8/layout/radial1"/>
    <dgm:cxn modelId="{E08E7B85-4A89-4C2A-85C2-693E6F1443BF}" type="presParOf" srcId="{94BC73CA-12F3-4381-A869-B0A60CB2E494}" destId="{F53F3D63-5B99-442A-8CC4-CB98B1632165}" srcOrd="1" destOrd="0" presId="urn:microsoft.com/office/officeart/2005/8/layout/radial1"/>
    <dgm:cxn modelId="{86B06BCC-5398-4036-9921-F5E2669F3816}" type="presParOf" srcId="{F53F3D63-5B99-442A-8CC4-CB98B1632165}" destId="{87EF3D20-A118-403D-A0C1-FB1185F98805}" srcOrd="0" destOrd="0" presId="urn:microsoft.com/office/officeart/2005/8/layout/radial1"/>
    <dgm:cxn modelId="{1BDA7914-4E35-477B-A046-D3087E8D65A2}" type="presParOf" srcId="{94BC73CA-12F3-4381-A869-B0A60CB2E494}" destId="{F225E60F-04AC-4244-BDA3-C04346B2A6A5}" srcOrd="2" destOrd="0" presId="urn:microsoft.com/office/officeart/2005/8/layout/radial1"/>
    <dgm:cxn modelId="{02015CA8-8FBC-40C7-8CDE-25E78E4D6F9E}" type="presParOf" srcId="{94BC73CA-12F3-4381-A869-B0A60CB2E494}" destId="{ACFD4041-6F71-4E95-AD90-C71CF3BE9A20}" srcOrd="3" destOrd="0" presId="urn:microsoft.com/office/officeart/2005/8/layout/radial1"/>
    <dgm:cxn modelId="{1432FEB6-F7B6-4445-B5B9-E19DF9B5671C}" type="presParOf" srcId="{ACFD4041-6F71-4E95-AD90-C71CF3BE9A20}" destId="{E8C4E70C-542E-409F-B38F-5AFF9186397D}" srcOrd="0" destOrd="0" presId="urn:microsoft.com/office/officeart/2005/8/layout/radial1"/>
    <dgm:cxn modelId="{186453EB-E2C2-400D-B6C7-26BBBC85A3DF}" type="presParOf" srcId="{94BC73CA-12F3-4381-A869-B0A60CB2E494}" destId="{00D6E892-AB63-4F20-880B-D18F389CEE4C}" srcOrd="4" destOrd="0" presId="urn:microsoft.com/office/officeart/2005/8/layout/radial1"/>
    <dgm:cxn modelId="{D8AC100C-326C-4F2E-B630-7BBDCEDFB33C}" type="presParOf" srcId="{94BC73CA-12F3-4381-A869-B0A60CB2E494}" destId="{8524E10D-F5E2-4605-AD1A-086A6C09A615}" srcOrd="5" destOrd="0" presId="urn:microsoft.com/office/officeart/2005/8/layout/radial1"/>
    <dgm:cxn modelId="{BF2FF302-BB62-4801-B3A2-187654961FF3}" type="presParOf" srcId="{8524E10D-F5E2-4605-AD1A-086A6C09A615}" destId="{C1E646D9-7730-4A80-95E4-A97732B35184}" srcOrd="0" destOrd="0" presId="urn:microsoft.com/office/officeart/2005/8/layout/radial1"/>
    <dgm:cxn modelId="{434DA45F-CA03-465F-82E8-4BBB7A41D121}" type="presParOf" srcId="{94BC73CA-12F3-4381-A869-B0A60CB2E494}" destId="{9FE18D73-3664-4C87-88D7-6FCF84F65C98}" srcOrd="6" destOrd="0" presId="urn:microsoft.com/office/officeart/2005/8/layout/radial1"/>
    <dgm:cxn modelId="{39BE6059-DFB8-4DA1-A828-582A850D6B6D}" type="presParOf" srcId="{94BC73CA-12F3-4381-A869-B0A60CB2E494}" destId="{8C4E98A0-3A74-4764-BC52-950CAB8CE5FE}" srcOrd="7" destOrd="0" presId="urn:microsoft.com/office/officeart/2005/8/layout/radial1"/>
    <dgm:cxn modelId="{78FB866A-9B18-4128-B0DA-2020157B8E9A}" type="presParOf" srcId="{8C4E98A0-3A74-4764-BC52-950CAB8CE5FE}" destId="{D3132CA5-D732-4A15-A74C-DC8BE08FE9A6}" srcOrd="0" destOrd="0" presId="urn:microsoft.com/office/officeart/2005/8/layout/radial1"/>
    <dgm:cxn modelId="{5E29E3DF-B1EE-4630-B345-8D2B4A94E549}" type="presParOf" srcId="{94BC73CA-12F3-4381-A869-B0A60CB2E494}" destId="{0E29AD32-5E18-4C2B-9C0E-8BFFA0B4474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81D2F-A227-4B30-A510-BF895E833FB3}">
      <dsp:nvSpPr>
        <dsp:cNvPr id="0" name=""/>
        <dsp:cNvSpPr/>
      </dsp:nvSpPr>
      <dsp:spPr>
        <a:xfrm>
          <a:off x="3918587" y="91019"/>
          <a:ext cx="1641569" cy="16415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Fast</a:t>
          </a:r>
        </a:p>
      </dsp:txBody>
      <dsp:txXfrm>
        <a:off x="4158989" y="331421"/>
        <a:ext cx="1160765" cy="1160765"/>
      </dsp:txXfrm>
    </dsp:sp>
    <dsp:sp modelId="{FC229002-57F3-4F53-8165-3CE887CD3397}">
      <dsp:nvSpPr>
        <dsp:cNvPr id="0" name=""/>
        <dsp:cNvSpPr/>
      </dsp:nvSpPr>
      <dsp:spPr>
        <a:xfrm rot="2037835">
          <a:off x="5257031" y="1306931"/>
          <a:ext cx="960374" cy="554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271209" y="1371309"/>
        <a:ext cx="794165" cy="332417"/>
      </dsp:txXfrm>
    </dsp:sp>
    <dsp:sp modelId="{E7C15D74-68C6-4BCE-89C6-77632B63D967}">
      <dsp:nvSpPr>
        <dsp:cNvPr id="0" name=""/>
        <dsp:cNvSpPr/>
      </dsp:nvSpPr>
      <dsp:spPr>
        <a:xfrm>
          <a:off x="5933893" y="1448514"/>
          <a:ext cx="1641569" cy="16415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Slow</a:t>
          </a:r>
        </a:p>
      </dsp:txBody>
      <dsp:txXfrm>
        <a:off x="6174295" y="1688916"/>
        <a:ext cx="1160765" cy="1160765"/>
      </dsp:txXfrm>
    </dsp:sp>
    <dsp:sp modelId="{ADA9E655-EBDB-463F-BF58-A6EFE404CF37}">
      <dsp:nvSpPr>
        <dsp:cNvPr id="0" name=""/>
        <dsp:cNvSpPr/>
      </dsp:nvSpPr>
      <dsp:spPr>
        <a:xfrm rot="6480000">
          <a:off x="5942649" y="3151861"/>
          <a:ext cx="870517" cy="554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 rot="10800000">
        <a:off x="6051434" y="3183630"/>
        <a:ext cx="704308" cy="332417"/>
      </dsp:txXfrm>
    </dsp:sp>
    <dsp:sp modelId="{556FC903-9712-423C-9B55-DB554E856E96}">
      <dsp:nvSpPr>
        <dsp:cNvPr id="0" name=""/>
        <dsp:cNvSpPr/>
      </dsp:nvSpPr>
      <dsp:spPr>
        <a:xfrm>
          <a:off x="5172738" y="3791109"/>
          <a:ext cx="1641569" cy="16415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Angry</a:t>
          </a:r>
        </a:p>
      </dsp:txBody>
      <dsp:txXfrm>
        <a:off x="5413140" y="4031511"/>
        <a:ext cx="1160765" cy="1160765"/>
      </dsp:txXfrm>
    </dsp:sp>
    <dsp:sp modelId="{610CA340-5702-4BBF-A080-47297768B3C5}">
      <dsp:nvSpPr>
        <dsp:cNvPr id="0" name=""/>
        <dsp:cNvSpPr/>
      </dsp:nvSpPr>
      <dsp:spPr>
        <a:xfrm rot="10800000">
          <a:off x="4159747" y="4334879"/>
          <a:ext cx="1229048" cy="554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325956" y="4445685"/>
        <a:ext cx="1062839" cy="332417"/>
      </dsp:txXfrm>
    </dsp:sp>
    <dsp:sp modelId="{CB5941B6-82C6-43DA-A0DA-1850A87888E5}">
      <dsp:nvSpPr>
        <dsp:cNvPr id="0" name=""/>
        <dsp:cNvSpPr/>
      </dsp:nvSpPr>
      <dsp:spPr>
        <a:xfrm>
          <a:off x="2709587" y="3791109"/>
          <a:ext cx="1641569" cy="16415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Finish</a:t>
          </a:r>
        </a:p>
      </dsp:txBody>
      <dsp:txXfrm>
        <a:off x="2949989" y="4031511"/>
        <a:ext cx="1160765" cy="1160765"/>
      </dsp:txXfrm>
    </dsp:sp>
    <dsp:sp modelId="{C3E1AC1B-8D03-4739-B866-0F28220E37B9}">
      <dsp:nvSpPr>
        <dsp:cNvPr id="0" name=""/>
        <dsp:cNvSpPr/>
      </dsp:nvSpPr>
      <dsp:spPr>
        <a:xfrm rot="15120000">
          <a:off x="2667838" y="3175302"/>
          <a:ext cx="971530" cy="554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>
            <a:solidFill>
              <a:srgbClr val="7030A0"/>
            </a:solidFill>
          </a:endParaRPr>
        </a:p>
      </dsp:txBody>
      <dsp:txXfrm rot="10800000">
        <a:off x="2776623" y="3365145"/>
        <a:ext cx="805321" cy="332417"/>
      </dsp:txXfrm>
    </dsp:sp>
    <dsp:sp modelId="{D3B48C8D-5D9D-4A53-A9DC-6F2F0D5E6E04}">
      <dsp:nvSpPr>
        <dsp:cNvPr id="0" name=""/>
        <dsp:cNvSpPr/>
      </dsp:nvSpPr>
      <dsp:spPr>
        <a:xfrm>
          <a:off x="1948432" y="1448514"/>
          <a:ext cx="1641569" cy="164156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Start</a:t>
          </a:r>
        </a:p>
      </dsp:txBody>
      <dsp:txXfrm>
        <a:off x="2188834" y="1688916"/>
        <a:ext cx="1160765" cy="1160765"/>
      </dsp:txXfrm>
    </dsp:sp>
    <dsp:sp modelId="{A6995651-0E20-4E15-A15C-30786B987CAF}">
      <dsp:nvSpPr>
        <dsp:cNvPr id="0" name=""/>
        <dsp:cNvSpPr/>
      </dsp:nvSpPr>
      <dsp:spPr>
        <a:xfrm rot="19525920">
          <a:off x="3134103" y="1319928"/>
          <a:ext cx="1221830" cy="5540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148775" y="1477886"/>
        <a:ext cx="1055621" cy="332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6BEB4-E105-4D5A-96DC-FFC10164E912}">
      <dsp:nvSpPr>
        <dsp:cNvPr id="0" name=""/>
        <dsp:cNvSpPr/>
      </dsp:nvSpPr>
      <dsp:spPr>
        <a:xfrm>
          <a:off x="3317797" y="1963130"/>
          <a:ext cx="1492405" cy="14924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Story:the</a:t>
          </a:r>
          <a:r>
            <a:rPr lang="en-US" sz="2000" kern="1200" dirty="0"/>
            <a:t> hare and the tortoise</a:t>
          </a:r>
        </a:p>
      </dsp:txBody>
      <dsp:txXfrm>
        <a:off x="3536355" y="2181688"/>
        <a:ext cx="1055289" cy="1055289"/>
      </dsp:txXfrm>
    </dsp:sp>
    <dsp:sp modelId="{F53F3D63-5B99-442A-8CC4-CB98B1632165}">
      <dsp:nvSpPr>
        <dsp:cNvPr id="0" name=""/>
        <dsp:cNvSpPr/>
      </dsp:nvSpPr>
      <dsp:spPr>
        <a:xfrm rot="15834809">
          <a:off x="3718407" y="1711242"/>
          <a:ext cx="481855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81855" y="165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947288" y="1715721"/>
        <a:ext cx="24092" cy="24092"/>
      </dsp:txXfrm>
    </dsp:sp>
    <dsp:sp modelId="{F225E60F-04AC-4244-BDA3-C04346B2A6A5}">
      <dsp:nvSpPr>
        <dsp:cNvPr id="0" name=""/>
        <dsp:cNvSpPr/>
      </dsp:nvSpPr>
      <dsp:spPr>
        <a:xfrm>
          <a:off x="3108466" y="0"/>
          <a:ext cx="1492405" cy="14924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The hare was the fastest animal.</a:t>
          </a:r>
        </a:p>
      </dsp:txBody>
      <dsp:txXfrm>
        <a:off x="3327024" y="218558"/>
        <a:ext cx="1055289" cy="1055289"/>
      </dsp:txXfrm>
    </dsp:sp>
    <dsp:sp modelId="{ACFD4041-6F71-4E95-AD90-C71CF3BE9A20}">
      <dsp:nvSpPr>
        <dsp:cNvPr id="0" name=""/>
        <dsp:cNvSpPr/>
      </dsp:nvSpPr>
      <dsp:spPr>
        <a:xfrm>
          <a:off x="4810202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24554" y="2698051"/>
        <a:ext cx="22563" cy="22563"/>
      </dsp:txXfrm>
    </dsp:sp>
    <dsp:sp modelId="{00D6E892-AB63-4F20-880B-D18F389CEE4C}">
      <dsp:nvSpPr>
        <dsp:cNvPr id="0" name=""/>
        <dsp:cNvSpPr/>
      </dsp:nvSpPr>
      <dsp:spPr>
        <a:xfrm>
          <a:off x="5261469" y="1963130"/>
          <a:ext cx="1492405" cy="1492405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The tortoise was the slowest animal.</a:t>
          </a:r>
        </a:p>
      </dsp:txBody>
      <dsp:txXfrm>
        <a:off x="5480027" y="2181688"/>
        <a:ext cx="1055289" cy="1055289"/>
      </dsp:txXfrm>
    </dsp:sp>
    <dsp:sp modelId="{8524E10D-F5E2-4605-AD1A-086A6C09A615}">
      <dsp:nvSpPr>
        <dsp:cNvPr id="0" name=""/>
        <dsp:cNvSpPr/>
      </dsp:nvSpPr>
      <dsp:spPr>
        <a:xfrm rot="5400000">
          <a:off x="3838366" y="3664644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2718" y="3669887"/>
        <a:ext cx="22563" cy="22563"/>
      </dsp:txXfrm>
    </dsp:sp>
    <dsp:sp modelId="{9FE18D73-3664-4C87-88D7-6FCF84F65C98}">
      <dsp:nvSpPr>
        <dsp:cNvPr id="0" name=""/>
        <dsp:cNvSpPr/>
      </dsp:nvSpPr>
      <dsp:spPr>
        <a:xfrm>
          <a:off x="3317797" y="3906802"/>
          <a:ext cx="1492405" cy="1492405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Then they call their friends to watch.</a:t>
          </a:r>
        </a:p>
      </dsp:txBody>
      <dsp:txXfrm>
        <a:off x="3536355" y="4125360"/>
        <a:ext cx="1055289" cy="1055289"/>
      </dsp:txXfrm>
    </dsp:sp>
    <dsp:sp modelId="{8C4E98A0-3A74-4764-BC52-950CAB8CE5FE}">
      <dsp:nvSpPr>
        <dsp:cNvPr id="0" name=""/>
        <dsp:cNvSpPr/>
      </dsp:nvSpPr>
      <dsp:spPr>
        <a:xfrm rot="10800000">
          <a:off x="2866530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80882" y="2698051"/>
        <a:ext cx="22563" cy="22563"/>
      </dsp:txXfrm>
    </dsp:sp>
    <dsp:sp modelId="{0E29AD32-5E18-4C2B-9C0E-8BFFA0B44742}">
      <dsp:nvSpPr>
        <dsp:cNvPr id="0" name=""/>
        <dsp:cNvSpPr/>
      </dsp:nvSpPr>
      <dsp:spPr>
        <a:xfrm>
          <a:off x="1374125" y="1963130"/>
          <a:ext cx="1492405" cy="1492405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The race began.</a:t>
          </a:r>
        </a:p>
      </dsp:txBody>
      <dsp:txXfrm>
        <a:off x="1592683" y="2181688"/>
        <a:ext cx="1055289" cy="1055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30ED87-65FF-4BCA-8B85-78C7E678E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0292F87-8830-4CD8-91C4-ED9B4AA39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43876C-EA83-48AD-8A26-700EB7BD2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242D-F08E-420B-B4B5-50AA33775CF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CEAFE0-D6DB-4E07-9690-B44BDA07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170AC4-0537-4AC2-BA9F-3F28C473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F4EE-AA43-46E3-B1B8-6203F467F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8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48BD8F-0F37-4C71-A806-143F78A6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A6B59BA-1944-4D0B-8C8D-B7D6F850F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EFF0BB-1211-4F02-8E4F-225CC0C23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242D-F08E-420B-B4B5-50AA33775CF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E5D886-E861-42CA-91EE-5189CB1B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B11E09-D36C-479D-B88F-5849017A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F4EE-AA43-46E3-B1B8-6203F467F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0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F2A34AD-601D-4AD0-A777-80E6E4DDF8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B085BFC-6491-4B85-9E74-39690FBE8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C06EC8-D94B-470A-B072-7FE6A8A5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242D-F08E-420B-B4B5-50AA33775CF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CF12F0-6E41-4AB0-B3A7-21BCAC01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9DFEBE-D384-4836-A21E-7406B902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F4EE-AA43-46E3-B1B8-6203F467F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6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A30AB7-FDFA-4583-9E85-166F922C4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3E822D-A5B9-4F65-A99B-CB7DC9A9C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A5F313-D6DF-4421-A2D7-95FF9953C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242D-F08E-420B-B4B5-50AA33775CF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246E4F-5A8B-4A40-A3A1-CEBCB837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F2C3E6-0B6B-4EFE-982D-A6681840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F4EE-AA43-46E3-B1B8-6203F467F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C8D64C-17DE-4E51-8045-84CB29F45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3FC303-58C7-466A-9C93-97FC64830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8C507B-AB4F-4270-AEA4-E3431D03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242D-F08E-420B-B4B5-50AA33775CF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2D67D7-599F-44E2-85CE-749ECD0F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B4D6EF-D4B8-400C-A033-8BC5F9DB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F4EE-AA43-46E3-B1B8-6203F467F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6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D8D85C-901C-4314-A8C5-062BA989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3820C9-E94B-46D2-8064-C98743A94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B6AED5A-5358-46F5-A810-4F400D207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4D3015E-34C2-416D-B868-EDB1BAF78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242D-F08E-420B-B4B5-50AA33775CF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EB1A62-D094-4068-A3C2-C0B9964F6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52D21AC-0156-42A5-9209-60DAF7C15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F4EE-AA43-46E3-B1B8-6203F467F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5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37940D-B9F2-40C8-A797-EAE578E04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FB72AB-D755-4DFE-B5C7-E67E1F2A3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22B003-E395-43DE-907A-35E72FDB3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44CB161-DC78-40DB-B919-BDF9443AA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2992E46-AB0C-46E3-8071-84A279EE3E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D9DE740-04C5-4CCE-A3B7-7DADF06AB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242D-F08E-420B-B4B5-50AA33775CF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FC81A80-3C83-46CE-AFE2-D5EAD4E0E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BF745DD-1364-45B9-90CD-98F299D0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F4EE-AA43-46E3-B1B8-6203F467F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0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397C7A-ECE4-4BFB-9277-2A403B3F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1A466FC-A8E9-4766-8255-AB920F122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242D-F08E-420B-B4B5-50AA33775CF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C06A0BE-36CB-40A4-AE91-7976199B8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E60ADD8-0D48-454C-87F4-97EC3FDAB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F4EE-AA43-46E3-B1B8-6203F467F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1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0F5AAB6-86D1-443E-BAD2-5E8C0F05E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242D-F08E-420B-B4B5-50AA33775CF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46BD199-867C-4087-8CD6-3D6319B6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215EDD9-1062-4DD6-BFFE-249C83A3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F4EE-AA43-46E3-B1B8-6203F467F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4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E5F309-1E8E-41DF-BA20-658427466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7C0FB6-5FBE-43B7-A179-46D5ADD4F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9A4E91-D749-4044-94FC-9CD1EEF82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BB6678-414F-429A-B186-BBFAABF4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242D-F08E-420B-B4B5-50AA33775CF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C776156-E3FC-459E-B2D4-B19BBDA97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D029D6-0607-4D91-B9B2-297E3AB61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F4EE-AA43-46E3-B1B8-6203F467F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0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10C6D6-C6CE-487D-9ADF-41695FAE9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960C8B4-94F7-4BFE-86E8-6C82771F6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849A621-3485-47E9-941E-6D3EB1D75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2E30C1F-BCC1-476F-B2BC-6240AD697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242D-F08E-420B-B4B5-50AA33775CF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2F6B03A-7C36-461A-8E70-B8E1D82F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0A1DDC-F454-448C-88E3-287B705E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9F4EE-AA43-46E3-B1B8-6203F467F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7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889FFDF-0B1F-4F93-A9E3-BB1D78287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ACFEDC-2401-4F8D-896B-DA9D3E86D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3FB8AA-9928-4078-ADD9-A2D492D19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242D-F08E-420B-B4B5-50AA33775CF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818DDB-B1C9-4A6F-8512-52D0A7F35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54DA34-F064-473F-BEC9-E36EB9204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9F4EE-AA43-46E3-B1B8-6203F467F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7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fif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9.gif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fif"/><Relationship Id="rId4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7.gi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376A2F9-244F-47AE-9E92-6589BC3597C8}"/>
              </a:ext>
            </a:extLst>
          </p:cNvPr>
          <p:cNvSpPr txBox="1"/>
          <p:nvPr/>
        </p:nvSpPr>
        <p:spPr>
          <a:xfrm>
            <a:off x="750280" y="372793"/>
            <a:ext cx="3113648" cy="576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" y="-79022"/>
            <a:ext cx="12101689" cy="69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945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46B9905-AF45-4A70-BFFE-F7A3E849BF76}"/>
              </a:ext>
            </a:extLst>
          </p:cNvPr>
          <p:cNvSpPr txBox="1"/>
          <p:nvPr/>
        </p:nvSpPr>
        <p:spPr>
          <a:xfrm>
            <a:off x="4068354" y="3044279"/>
            <a:ext cx="2967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F3ECCDF8-927B-42B5-9E95-07E5BA44D9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8957801"/>
              </p:ext>
            </p:extLst>
          </p:nvPr>
        </p:nvGraphicFramePr>
        <p:xfrm>
          <a:off x="626742" y="529223"/>
          <a:ext cx="9523896" cy="5433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3884"/>
            <a:ext cx="12192000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2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881D2F-A227-4B30-A510-BF895E833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1D881D2F-A227-4B30-A510-BF895E833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229002-57F3-4F53-8165-3CE887CD3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FC229002-57F3-4F53-8165-3CE887CD3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C15D74-68C6-4BCE-89C6-77632B63D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E7C15D74-68C6-4BCE-89C6-77632B63D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A9E655-EBDB-463F-BF58-A6EFE404C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ADA9E655-EBDB-463F-BF58-A6EFE404C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6FC903-9712-423C-9B55-DB554E856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556FC903-9712-423C-9B55-DB554E856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0CA340-5702-4BBF-A080-47297768B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610CA340-5702-4BBF-A080-47297768B3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5941B6-82C6-43DA-A0DA-1850A8788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CB5941B6-82C6-43DA-A0DA-1850A8788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E1AC1B-8D03-4739-B866-0F28220E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C3E1AC1B-8D03-4739-B866-0F28220E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B48C8D-5D9D-4A53-A9DC-6F2F0D5E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D3B48C8D-5D9D-4A53-A9DC-6F2F0D5E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995651-0E20-4E15-A15C-30786B987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A6995651-0E20-4E15-A15C-30786B987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977F82B-02C8-4384-AC4A-FB47908D5435}"/>
              </a:ext>
            </a:extLst>
          </p:cNvPr>
          <p:cNvSpPr txBox="1"/>
          <p:nvPr/>
        </p:nvSpPr>
        <p:spPr>
          <a:xfrm>
            <a:off x="-79514" y="1736035"/>
            <a:ext cx="1298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D22C22B2-1C9C-4E2F-B250-A2FA017CEC45}"/>
              </a:ext>
            </a:extLst>
          </p:cNvPr>
          <p:cNvSpPr/>
          <p:nvPr/>
        </p:nvSpPr>
        <p:spPr>
          <a:xfrm>
            <a:off x="1033669" y="1856143"/>
            <a:ext cx="662609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F5781B7-0EA0-437C-AB83-AC4864BB7A5D}"/>
              </a:ext>
            </a:extLst>
          </p:cNvPr>
          <p:cNvSpPr txBox="1"/>
          <p:nvPr/>
        </p:nvSpPr>
        <p:spPr>
          <a:xfrm>
            <a:off x="1842053" y="1736035"/>
            <a:ext cx="2186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87766205-55E7-4CB6-9A0B-04F9FC78793C}"/>
              </a:ext>
            </a:extLst>
          </p:cNvPr>
          <p:cNvSpPr/>
          <p:nvPr/>
        </p:nvSpPr>
        <p:spPr>
          <a:xfrm>
            <a:off x="1209261" y="3749525"/>
            <a:ext cx="702363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91D07B5-9A6F-43FB-B7A7-A26B8DE7E078}"/>
              </a:ext>
            </a:extLst>
          </p:cNvPr>
          <p:cNvSpPr txBox="1"/>
          <p:nvPr/>
        </p:nvSpPr>
        <p:spPr>
          <a:xfrm>
            <a:off x="6385402" y="1632842"/>
            <a:ext cx="6069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hare is a fastest animal.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859E914-8AA9-4940-93ED-026C31C47A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796684" y="1230298"/>
            <a:ext cx="1495215" cy="1299235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94C556A-59A6-4D4E-93B7-DC9CCE67C1BB}"/>
              </a:ext>
            </a:extLst>
          </p:cNvPr>
          <p:cNvSpPr txBox="1"/>
          <p:nvPr/>
        </p:nvSpPr>
        <p:spPr>
          <a:xfrm>
            <a:off x="-79514" y="2711625"/>
            <a:ext cx="1298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E32D4B61-B1C3-4A4C-8B31-ECA811F37688}"/>
              </a:ext>
            </a:extLst>
          </p:cNvPr>
          <p:cNvSpPr/>
          <p:nvPr/>
        </p:nvSpPr>
        <p:spPr>
          <a:xfrm>
            <a:off x="1033669" y="2866839"/>
            <a:ext cx="662609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3A310EE-9020-4440-AFE0-52F65C0A444D}"/>
              </a:ext>
            </a:extLst>
          </p:cNvPr>
          <p:cNvSpPr txBox="1"/>
          <p:nvPr/>
        </p:nvSpPr>
        <p:spPr>
          <a:xfrm>
            <a:off x="1808923" y="2711625"/>
            <a:ext cx="1258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="" xmlns:a16="http://schemas.microsoft.com/office/drawing/2014/main" id="{7945E8C2-525C-43BA-9EA0-DBAB22158E80}"/>
              </a:ext>
            </a:extLst>
          </p:cNvPr>
          <p:cNvSpPr/>
          <p:nvPr/>
        </p:nvSpPr>
        <p:spPr>
          <a:xfrm>
            <a:off x="2935357" y="2866839"/>
            <a:ext cx="702363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="" xmlns:a16="http://schemas.microsoft.com/office/drawing/2014/main" id="{15673EF2-C289-44DC-808B-6EDE757443F2}"/>
              </a:ext>
            </a:extLst>
          </p:cNvPr>
          <p:cNvSpPr/>
          <p:nvPr/>
        </p:nvSpPr>
        <p:spPr>
          <a:xfrm>
            <a:off x="3250097" y="5820918"/>
            <a:ext cx="702363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="" xmlns:a16="http://schemas.microsoft.com/office/drawing/2014/main" id="{BE5A4C4A-8E53-40CA-9C64-668E2805AA8A}"/>
              </a:ext>
            </a:extLst>
          </p:cNvPr>
          <p:cNvSpPr/>
          <p:nvPr/>
        </p:nvSpPr>
        <p:spPr>
          <a:xfrm>
            <a:off x="1106560" y="5807281"/>
            <a:ext cx="702363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="" xmlns:a16="http://schemas.microsoft.com/office/drawing/2014/main" id="{4B0A4C6A-7822-495D-A065-FB81C3A87B3A}"/>
              </a:ext>
            </a:extLst>
          </p:cNvPr>
          <p:cNvSpPr/>
          <p:nvPr/>
        </p:nvSpPr>
        <p:spPr>
          <a:xfrm>
            <a:off x="3067878" y="3852570"/>
            <a:ext cx="702363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="" xmlns:a16="http://schemas.microsoft.com/office/drawing/2014/main" id="{8617D013-655E-4B3D-8AB9-665E9A92358B}"/>
              </a:ext>
            </a:extLst>
          </p:cNvPr>
          <p:cNvSpPr/>
          <p:nvPr/>
        </p:nvSpPr>
        <p:spPr>
          <a:xfrm>
            <a:off x="3067878" y="1947153"/>
            <a:ext cx="702363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="" xmlns:a16="http://schemas.microsoft.com/office/drawing/2014/main" id="{98E84391-9A14-4938-AEAC-E82CADC57B3F}"/>
              </a:ext>
            </a:extLst>
          </p:cNvPr>
          <p:cNvSpPr/>
          <p:nvPr/>
        </p:nvSpPr>
        <p:spPr>
          <a:xfrm>
            <a:off x="1219199" y="4804488"/>
            <a:ext cx="702363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="" xmlns:a16="http://schemas.microsoft.com/office/drawing/2014/main" id="{6886C4F6-B3C1-4599-9890-306A924BDEEF}"/>
              </a:ext>
            </a:extLst>
          </p:cNvPr>
          <p:cNvSpPr/>
          <p:nvPr/>
        </p:nvSpPr>
        <p:spPr>
          <a:xfrm>
            <a:off x="2975117" y="4775700"/>
            <a:ext cx="702363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662D435-ABD7-4D61-87AF-C651A5FB21D9}"/>
              </a:ext>
            </a:extLst>
          </p:cNvPr>
          <p:cNvSpPr txBox="1"/>
          <p:nvPr/>
        </p:nvSpPr>
        <p:spPr>
          <a:xfrm>
            <a:off x="6385402" y="2743968"/>
            <a:ext cx="5742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tortoise is a slowest animal.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F1B474A-C176-4C0E-BFE1-A681C1CF3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7480" y="2562826"/>
            <a:ext cx="1495215" cy="947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4546C32-F1D4-4992-9D28-AB6F50EEBC2E}"/>
              </a:ext>
            </a:extLst>
          </p:cNvPr>
          <p:cNvSpPr txBox="1"/>
          <p:nvPr/>
        </p:nvSpPr>
        <p:spPr>
          <a:xfrm>
            <a:off x="-79514" y="3612352"/>
            <a:ext cx="1527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Angry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33AD8E34-A730-468D-801E-6145E184DA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40" y="3648811"/>
            <a:ext cx="1243305" cy="812626"/>
          </a:xfrm>
          <a:prstGeom prst="ellipse">
            <a:avLst/>
          </a:prstGeom>
          <a:ln w="57150">
            <a:solidFill>
              <a:srgbClr val="FFC000"/>
            </a:solidFill>
          </a:ln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6B0BA0E-6026-4DCE-A58C-708BD15EDDCA}"/>
              </a:ext>
            </a:extLst>
          </p:cNvPr>
          <p:cNvSpPr txBox="1"/>
          <p:nvPr/>
        </p:nvSpPr>
        <p:spPr>
          <a:xfrm>
            <a:off x="1871872" y="3605562"/>
            <a:ext cx="1729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Crazy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3069BAE-E102-4231-BA98-3AC1BD4D6539}"/>
              </a:ext>
            </a:extLst>
          </p:cNvPr>
          <p:cNvSpPr txBox="1"/>
          <p:nvPr/>
        </p:nvSpPr>
        <p:spPr>
          <a:xfrm>
            <a:off x="6384233" y="3722180"/>
            <a:ext cx="3882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felt angry.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4F32382-129D-4FE9-8162-B411E87CA553}"/>
              </a:ext>
            </a:extLst>
          </p:cNvPr>
          <p:cNvSpPr txBox="1"/>
          <p:nvPr/>
        </p:nvSpPr>
        <p:spPr>
          <a:xfrm>
            <a:off x="0" y="4684380"/>
            <a:ext cx="1673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Finish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FE5B1D4B-4F54-4188-8A9E-D18DC537F92B}"/>
              </a:ext>
            </a:extLst>
          </p:cNvPr>
          <p:cNvSpPr txBox="1"/>
          <p:nvPr/>
        </p:nvSpPr>
        <p:spPr>
          <a:xfrm>
            <a:off x="1871873" y="4655592"/>
            <a:ext cx="1007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53D7FFBD-4072-4028-A9B1-3596464BFD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68" y="4633671"/>
            <a:ext cx="1007166" cy="564013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87CB81D3-A22B-4ABB-84E7-91AE8FA3B0B7}"/>
              </a:ext>
            </a:extLst>
          </p:cNvPr>
          <p:cNvSpPr txBox="1"/>
          <p:nvPr/>
        </p:nvSpPr>
        <p:spPr>
          <a:xfrm>
            <a:off x="5870712" y="4612909"/>
            <a:ext cx="646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tortoise crossed the finish line.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EAE3636-093E-4B1B-A656-058CC037A4F3}"/>
              </a:ext>
            </a:extLst>
          </p:cNvPr>
          <p:cNvSpPr txBox="1"/>
          <p:nvPr/>
        </p:nvSpPr>
        <p:spPr>
          <a:xfrm>
            <a:off x="-1" y="5687173"/>
            <a:ext cx="1673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1355A026-CF0F-4774-9EA2-DFEB28E729F7}"/>
              </a:ext>
            </a:extLst>
          </p:cNvPr>
          <p:cNvSpPr txBox="1"/>
          <p:nvPr/>
        </p:nvSpPr>
        <p:spPr>
          <a:xfrm>
            <a:off x="1842053" y="5683064"/>
            <a:ext cx="1659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Begain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E4B24CDD-5187-4097-B756-BE6D46748D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61" y="5572188"/>
            <a:ext cx="1242207" cy="806525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00B8E4AA-D1CE-455C-8D8C-ADE59BBC5D5F}"/>
              </a:ext>
            </a:extLst>
          </p:cNvPr>
          <p:cNvSpPr txBox="1"/>
          <p:nvPr/>
        </p:nvSpPr>
        <p:spPr>
          <a:xfrm>
            <a:off x="6142390" y="5627702"/>
            <a:ext cx="6135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start the race.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E69C2E7-E710-44E5-881E-8FC06DBD074B}"/>
              </a:ext>
            </a:extLst>
          </p:cNvPr>
          <p:cNvSpPr txBox="1"/>
          <p:nvPr/>
        </p:nvSpPr>
        <p:spPr>
          <a:xfrm>
            <a:off x="4028661" y="105456"/>
            <a:ext cx="4502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8844"/>
            <a:ext cx="12192000" cy="21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9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10" grpId="0"/>
      <p:bldP spid="11" grpId="0" animBg="1"/>
      <p:bldP spid="12" grpId="0"/>
      <p:bldP spid="14" grpId="0" animBg="1"/>
      <p:bldP spid="16" grpId="0" animBg="1"/>
      <p:bldP spid="22" grpId="0" animBg="1"/>
      <p:bldP spid="30" grpId="0" animBg="1"/>
      <p:bldP spid="32" grpId="0" animBg="1"/>
      <p:bldP spid="34" grpId="0" animBg="1"/>
      <p:bldP spid="36" grpId="0" animBg="1"/>
      <p:bldP spid="37" grpId="0"/>
      <p:bldP spid="41" grpId="0"/>
      <p:bldP spid="45" grpId="0"/>
      <p:bldP spid="47" grpId="0"/>
      <p:bldP spid="51" grpId="0"/>
      <p:bldP spid="52" grpId="0"/>
      <p:bldP spid="53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A642A77-7A4A-491F-B316-8C9EAFFF605C}"/>
              </a:ext>
            </a:extLst>
          </p:cNvPr>
          <p:cNvSpPr txBox="1"/>
          <p:nvPr/>
        </p:nvSpPr>
        <p:spPr>
          <a:xfrm>
            <a:off x="974035" y="5052374"/>
            <a:ext cx="10243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day, a hare was walking in the forest when he saw a tortoise. The hare was the fastest animal in the forest.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861124F-83BE-4BEB-8AFA-7828D1F5988A}"/>
              </a:ext>
            </a:extLst>
          </p:cNvPr>
          <p:cNvGrpSpPr/>
          <p:nvPr/>
        </p:nvGrpSpPr>
        <p:grpSpPr>
          <a:xfrm>
            <a:off x="2410872" y="857617"/>
            <a:ext cx="6973722" cy="4053754"/>
            <a:chOff x="2410872" y="857617"/>
            <a:chExt cx="6973722" cy="4053754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4FB4B80D-C547-4908-BFD9-A6EF55415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0872" y="857617"/>
              <a:ext cx="6973722" cy="390528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42399820-4778-459B-BDF0-772067A9F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1204" flipH="1">
              <a:off x="2959158" y="3733928"/>
              <a:ext cx="834088" cy="52830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E8490950-ACD7-4810-99BD-9A199A3A2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453290" flipH="1">
              <a:off x="6560018" y="2944257"/>
              <a:ext cx="2274795" cy="1967114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1778"/>
            <a:ext cx="12192000" cy="45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4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0D06DCF-940B-41D9-A31C-F3C98ABD799C}"/>
              </a:ext>
            </a:extLst>
          </p:cNvPr>
          <p:cNvGrpSpPr/>
          <p:nvPr/>
        </p:nvGrpSpPr>
        <p:grpSpPr>
          <a:xfrm>
            <a:off x="2372139" y="998020"/>
            <a:ext cx="7330793" cy="4432687"/>
            <a:chOff x="2372139" y="998020"/>
            <a:chExt cx="7330793" cy="4432687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602ACA53-487C-4558-868D-F82767772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139" y="998020"/>
              <a:ext cx="6973722" cy="390528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67A40507-8339-4DEC-A82D-6FE031AC2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30729" y="3720548"/>
              <a:ext cx="1273079" cy="105713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923CD3F4-4C38-4762-8C62-182274E00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 rot="264354">
              <a:off x="6814603" y="2275433"/>
              <a:ext cx="2888329" cy="315527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AA79A1E-5993-415C-BC1C-E1185B256B4A}"/>
              </a:ext>
            </a:extLst>
          </p:cNvPr>
          <p:cNvSpPr txBox="1"/>
          <p:nvPr/>
        </p:nvSpPr>
        <p:spPr>
          <a:xfrm>
            <a:off x="638179" y="5150787"/>
            <a:ext cx="112378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hare was the fastest animal in the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forest.The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tortoise was the slowest animal in the forest.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3" y="5994221"/>
            <a:ext cx="12192000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8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2C996CB-1976-4E6D-A9E9-475AB9758D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1" b="9226"/>
          <a:stretch/>
        </p:blipFill>
        <p:spPr>
          <a:xfrm>
            <a:off x="6962567" y="0"/>
            <a:ext cx="5229433" cy="42291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51FBF5A-6D2A-4C88-A53B-17A03B175489}"/>
              </a:ext>
            </a:extLst>
          </p:cNvPr>
          <p:cNvSpPr txBox="1"/>
          <p:nvPr/>
        </p:nvSpPr>
        <p:spPr>
          <a:xfrm>
            <a:off x="713837" y="4871687"/>
            <a:ext cx="112131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hare called out to the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tortoise,Harry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up!You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so slow! Can’t you walk faster? Can’t you run?”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31DF9E9-F226-411D-999A-B1A0397CA4F9}"/>
              </a:ext>
            </a:extLst>
          </p:cNvPr>
          <p:cNvGrpSpPr/>
          <p:nvPr/>
        </p:nvGrpSpPr>
        <p:grpSpPr>
          <a:xfrm>
            <a:off x="713837" y="344557"/>
            <a:ext cx="6129291" cy="4050437"/>
            <a:chOff x="713837" y="344557"/>
            <a:chExt cx="6129291" cy="4050437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1C917C83-FB87-42F8-AD8F-D5F6B7803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837" y="344557"/>
              <a:ext cx="5902075" cy="388464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988E60D-969D-4D0A-B679-8114CFB61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</a:blip>
            <a:stretch>
              <a:fillRect/>
            </a:stretch>
          </p:blipFill>
          <p:spPr>
            <a:xfrm rot="453290" flipH="1">
              <a:off x="4568333" y="2427880"/>
              <a:ext cx="2274795" cy="196711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08E5EE3C-21C8-4589-A965-2807B1FC0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05110" y="2882870"/>
              <a:ext cx="1273079" cy="1057133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3884"/>
            <a:ext cx="12192000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3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9E55848-5ED1-4DC8-8C66-35687B349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5" t="4455" r="10001" b="5029"/>
          <a:stretch/>
        </p:blipFill>
        <p:spPr>
          <a:xfrm>
            <a:off x="2531164" y="408051"/>
            <a:ext cx="6194225" cy="34483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0DBD705-D0AC-4B82-AF59-01045B230E9E}"/>
              </a:ext>
            </a:extLst>
          </p:cNvPr>
          <p:cNvSpPr txBox="1"/>
          <p:nvPr/>
        </p:nvSpPr>
        <p:spPr>
          <a:xfrm>
            <a:off x="715617" y="4439478"/>
            <a:ext cx="11118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tortoise felt angry and said to the hare, Why don’t we have 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race?Maybe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can win!’’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3884"/>
            <a:ext cx="12192000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FD88534-C96D-43B4-9E8A-0209DCD40D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51" b="3353"/>
          <a:stretch/>
        </p:blipFill>
        <p:spPr>
          <a:xfrm>
            <a:off x="2143539" y="518491"/>
            <a:ext cx="8444948" cy="434505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488A940-84A7-4731-9EE3-16C8391A598E}"/>
              </a:ext>
            </a:extLst>
          </p:cNvPr>
          <p:cNvSpPr txBox="1"/>
          <p:nvPr/>
        </p:nvSpPr>
        <p:spPr>
          <a:xfrm>
            <a:off x="980661" y="4969565"/>
            <a:ext cx="11105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agreed to start next to a big tree and finish to the river. Then they called their friends to watch.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3884"/>
            <a:ext cx="12192000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B19F01C-5F2C-42BB-B3B5-940CFD4DB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33" b="18266"/>
          <a:stretch/>
        </p:blipFill>
        <p:spPr>
          <a:xfrm>
            <a:off x="3057939" y="716030"/>
            <a:ext cx="6076122" cy="36819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0F57C1-43EC-492C-A1F0-E2EB9935A0B4}"/>
              </a:ext>
            </a:extLst>
          </p:cNvPr>
          <p:cNvSpPr txBox="1"/>
          <p:nvPr/>
        </p:nvSpPr>
        <p:spPr>
          <a:xfrm>
            <a:off x="1232452" y="4598505"/>
            <a:ext cx="10959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hare stood beside the tortoise and the race began.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3884"/>
            <a:ext cx="12192000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9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AF5C0AA-10B0-4285-B94B-7E738318F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47" y="225078"/>
            <a:ext cx="6732105" cy="44799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B9286CE-DAAE-4331-B80B-E88474F26765}"/>
              </a:ext>
            </a:extLst>
          </p:cNvPr>
          <p:cNvSpPr txBox="1"/>
          <p:nvPr/>
        </p:nvSpPr>
        <p:spPr>
          <a:xfrm>
            <a:off x="3313045" y="5114499"/>
            <a:ext cx="5804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 but steady wins the race!”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3884"/>
            <a:ext cx="12192000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7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003714B2-8982-493B-9169-98B770E431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0490068"/>
              </p:ext>
            </p:extLst>
          </p:nvPr>
        </p:nvGraphicFramePr>
        <p:xfrm>
          <a:off x="2153186" y="8731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EC68E5-9E56-4BA3-8AF6-817CD3FEADEE}"/>
              </a:ext>
            </a:extLst>
          </p:cNvPr>
          <p:cNvSpPr txBox="1"/>
          <p:nvPr/>
        </p:nvSpPr>
        <p:spPr>
          <a:xfrm>
            <a:off x="3740727" y="313759"/>
            <a:ext cx="562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story on a smart art.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3884"/>
            <a:ext cx="12192000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7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16BEB4-E105-4D5A-96DC-FFC10164E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9A16BEB4-E105-4D5A-96DC-FFC10164E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3F3D63-5B99-442A-8CC4-CB98B1632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F53F3D63-5B99-442A-8CC4-CB98B16321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25E60F-04AC-4244-BDA3-C04346B2A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F225E60F-04AC-4244-BDA3-C04346B2A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FD4041-6F71-4E95-AD90-C71CF3BE9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ACFD4041-6F71-4E95-AD90-C71CF3BE9A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D6E892-AB63-4F20-880B-D18F389CE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00D6E892-AB63-4F20-880B-D18F389CEE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24E10D-F5E2-4605-AD1A-086A6C09A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8524E10D-F5E2-4605-AD1A-086A6C09A6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E18D73-3664-4C87-88D7-6FCF84F65C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9FE18D73-3664-4C87-88D7-6FCF84F65C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4E98A0-3A74-4764-BC52-950CAB8CE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8C4E98A0-3A74-4764-BC52-950CAB8CE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29AD32-5E18-4C2B-9C0E-8BFFA0B44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0E29AD32-5E18-4C2B-9C0E-8BFFA0B447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6BEA585-9D43-40E9-964E-6451C4384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62EAEFC-E9AF-4429-B737-4F7C668284E9}"/>
              </a:ext>
            </a:extLst>
          </p:cNvPr>
          <p:cNvSpPr txBox="1"/>
          <p:nvPr/>
        </p:nvSpPr>
        <p:spPr>
          <a:xfrm>
            <a:off x="1047750" y="247650"/>
            <a:ext cx="100965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all </a:t>
            </a:r>
          </a:p>
        </p:txBody>
      </p:sp>
    </p:spTree>
    <p:extLst>
      <p:ext uri="{BB962C8B-B14F-4D97-AF65-F5344CB8AC3E}">
        <p14:creationId xmlns:p14="http://schemas.microsoft.com/office/powerpoint/2010/main" val="106682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92EAF9F-08C2-4373-B995-F1261E447832}"/>
              </a:ext>
            </a:extLst>
          </p:cNvPr>
          <p:cNvSpPr txBox="1"/>
          <p:nvPr/>
        </p:nvSpPr>
        <p:spPr>
          <a:xfrm>
            <a:off x="2729948" y="205409"/>
            <a:ext cx="8428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Loud reading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4" y="952054"/>
            <a:ext cx="11864621" cy="5645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8289"/>
            <a:ext cx="12192000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92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5D9EDA-84CB-400A-9564-70BDAEFCACD6}"/>
              </a:ext>
            </a:extLst>
          </p:cNvPr>
          <p:cNvSpPr txBox="1"/>
          <p:nvPr/>
        </p:nvSpPr>
        <p:spPr>
          <a:xfrm>
            <a:off x="1676400" y="228601"/>
            <a:ext cx="9305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STUDENT’s  {silent reading}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7FA789-34CD-4A03-BC4D-BA44B0ADA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45" y="1185525"/>
            <a:ext cx="4331374" cy="46488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233" y="1172799"/>
            <a:ext cx="6976902" cy="4448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" y="5858169"/>
            <a:ext cx="12192000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93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10C374-9F33-427F-AE22-537E043B7D83}"/>
              </a:ext>
            </a:extLst>
          </p:cNvPr>
          <p:cNvSpPr txBox="1"/>
          <p:nvPr/>
        </p:nvSpPr>
        <p:spPr>
          <a:xfrm>
            <a:off x="3429000" y="11299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005389C0-9249-4F09-9C6E-2C5D7B7B9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537562"/>
              </p:ext>
            </p:extLst>
          </p:nvPr>
        </p:nvGraphicFramePr>
        <p:xfrm>
          <a:off x="112889" y="778936"/>
          <a:ext cx="11988800" cy="5531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6641">
                  <a:extLst>
                    <a:ext uri="{9D8B030D-6E8A-4147-A177-3AD203B41FA5}">
                      <a16:colId xmlns="" xmlns:a16="http://schemas.microsoft.com/office/drawing/2014/main" val="2801980770"/>
                    </a:ext>
                  </a:extLst>
                </a:gridCol>
                <a:gridCol w="8392159">
                  <a:extLst>
                    <a:ext uri="{9D8B030D-6E8A-4147-A177-3AD203B41FA5}">
                      <a16:colId xmlns="" xmlns:a16="http://schemas.microsoft.com/office/drawing/2014/main" val="3891093425"/>
                    </a:ext>
                  </a:extLst>
                </a:gridCol>
              </a:tblGrid>
              <a:tr h="917557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 </a:t>
                      </a: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ROSE </a:t>
                      </a:r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 the passage with correct pronunciation stress and intonation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0736312"/>
                  </a:ext>
                </a:extLst>
              </a:tr>
              <a:tr h="11534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 </a:t>
                      </a: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BELLY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 the passage with correct pronunciation stress and intonation.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2530927"/>
                  </a:ext>
                </a:extLst>
              </a:tr>
              <a:tr h="11534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 </a:t>
                      </a: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–JUI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 the passage with correct pronunciation stress and intonation.</a:t>
                      </a:r>
                    </a:p>
                    <a:p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2661261"/>
                  </a:ext>
                </a:extLst>
              </a:tr>
              <a:tr h="11534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 </a:t>
                      </a: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–JABA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 the passage with correct pronunciation stress and intonation.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72394130"/>
                  </a:ext>
                </a:extLst>
              </a:tr>
              <a:tr h="11534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 </a:t>
                      </a:r>
                      <a:r>
                        <a:rPr lang="en-US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-CHAPA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 the passage with correct pronunciation stress and intonation.</a:t>
                      </a:r>
                    </a:p>
                    <a:p>
                      <a:endParaRPr lang="en-US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744646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067"/>
            <a:ext cx="12192000" cy="52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977F82B-02C8-4384-AC4A-FB47908D5435}"/>
              </a:ext>
            </a:extLst>
          </p:cNvPr>
          <p:cNvSpPr txBox="1"/>
          <p:nvPr/>
        </p:nvSpPr>
        <p:spPr>
          <a:xfrm>
            <a:off x="10548730" y="1357418"/>
            <a:ext cx="1298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859E914-8AA9-4940-93ED-026C31C47A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2766" y="929627"/>
            <a:ext cx="1495215" cy="1299235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94C556A-59A6-4D4E-93B7-DC9CCE67C1BB}"/>
              </a:ext>
            </a:extLst>
          </p:cNvPr>
          <p:cNvSpPr txBox="1"/>
          <p:nvPr/>
        </p:nvSpPr>
        <p:spPr>
          <a:xfrm>
            <a:off x="10561983" y="2436105"/>
            <a:ext cx="1298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F1B474A-C176-4C0E-BFE1-A681C1CF3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360343"/>
            <a:ext cx="1495215" cy="947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4546C32-F1D4-4992-9D28-AB6F50EEBC2E}"/>
              </a:ext>
            </a:extLst>
          </p:cNvPr>
          <p:cNvSpPr txBox="1"/>
          <p:nvPr/>
        </p:nvSpPr>
        <p:spPr>
          <a:xfrm>
            <a:off x="10561983" y="3348402"/>
            <a:ext cx="1527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Angry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33AD8E34-A730-468D-801E-6145E184DA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4" y="3501719"/>
            <a:ext cx="1243305" cy="812626"/>
          </a:xfrm>
          <a:prstGeom prst="ellipse">
            <a:avLst/>
          </a:prstGeom>
          <a:ln w="57150">
            <a:solidFill>
              <a:srgbClr val="FFC000"/>
            </a:solidFill>
          </a:ln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4F32382-129D-4FE9-8162-B411E87CA553}"/>
              </a:ext>
            </a:extLst>
          </p:cNvPr>
          <p:cNvSpPr txBox="1"/>
          <p:nvPr/>
        </p:nvSpPr>
        <p:spPr>
          <a:xfrm>
            <a:off x="10548730" y="4507562"/>
            <a:ext cx="1673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Finish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53D7FFBD-4072-4028-A9B1-3596464BFD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6" y="4688142"/>
            <a:ext cx="1007166" cy="56401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EAE3636-093E-4B1B-A656-058CC037A4F3}"/>
              </a:ext>
            </a:extLst>
          </p:cNvPr>
          <p:cNvSpPr txBox="1"/>
          <p:nvPr/>
        </p:nvSpPr>
        <p:spPr>
          <a:xfrm>
            <a:off x="10561983" y="5757962"/>
            <a:ext cx="1673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E4B24CDD-5187-4097-B756-BE6D46748D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4" y="5696864"/>
            <a:ext cx="1242207" cy="806525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1B6548D-7420-4452-B660-20B8B05D06DF}"/>
              </a:ext>
            </a:extLst>
          </p:cNvPr>
          <p:cNvSpPr txBox="1"/>
          <p:nvPr/>
        </p:nvSpPr>
        <p:spPr>
          <a:xfrm>
            <a:off x="2118004" y="82182"/>
            <a:ext cx="7206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picture with their words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6479822"/>
            <a:ext cx="12192000" cy="37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72409 0.0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9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71471 -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2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72409 0.0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9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74896 -0.015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48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7345 -0.004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1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D0738B0-3539-47D0-ACB7-483EBB5D5830}"/>
              </a:ext>
            </a:extLst>
          </p:cNvPr>
          <p:cNvSpPr txBox="1"/>
          <p:nvPr/>
        </p:nvSpPr>
        <p:spPr>
          <a:xfrm>
            <a:off x="636105" y="318053"/>
            <a:ext cx="5719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BA65C52-09C3-47BA-A7E8-18B9097EE695}"/>
              </a:ext>
            </a:extLst>
          </p:cNvPr>
          <p:cNvSpPr txBox="1"/>
          <p:nvPr/>
        </p:nvSpPr>
        <p:spPr>
          <a:xfrm>
            <a:off x="636104" y="1497978"/>
            <a:ext cx="638558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Where was the hare walking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DA5DD2-F827-4F8C-BE1F-10C5FDD39CFF}"/>
              </a:ext>
            </a:extLst>
          </p:cNvPr>
          <p:cNvSpPr txBox="1"/>
          <p:nvPr/>
        </p:nvSpPr>
        <p:spPr>
          <a:xfrm>
            <a:off x="927652" y="2028110"/>
            <a:ext cx="911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The hare was walking in the forest.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9AA5E29-7647-423F-B62B-4723995A62B2}"/>
              </a:ext>
            </a:extLst>
          </p:cNvPr>
          <p:cNvSpPr txBox="1"/>
          <p:nvPr/>
        </p:nvSpPr>
        <p:spPr>
          <a:xfrm>
            <a:off x="636104" y="2685002"/>
            <a:ext cx="6769407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2.Who was the fastest animal in the forest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7247C54-8DD9-47B6-A1B4-966BBFD8ACB5}"/>
              </a:ext>
            </a:extLst>
          </p:cNvPr>
          <p:cNvSpPr txBox="1"/>
          <p:nvPr/>
        </p:nvSpPr>
        <p:spPr>
          <a:xfrm>
            <a:off x="927652" y="3388169"/>
            <a:ext cx="10654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Ans:The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hare was the fastest animal in the forest.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C061315-7580-4158-8972-47B7F0E18971}"/>
              </a:ext>
            </a:extLst>
          </p:cNvPr>
          <p:cNvSpPr txBox="1"/>
          <p:nvPr/>
        </p:nvSpPr>
        <p:spPr>
          <a:xfrm>
            <a:off x="636104" y="4051973"/>
            <a:ext cx="7017763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3.Who was the slowest animal in the forest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5F2C7DB-F84C-4E81-A13A-B1202D16CEAD}"/>
              </a:ext>
            </a:extLst>
          </p:cNvPr>
          <p:cNvSpPr txBox="1"/>
          <p:nvPr/>
        </p:nvSpPr>
        <p:spPr>
          <a:xfrm>
            <a:off x="927652" y="4755140"/>
            <a:ext cx="10098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The tortoise was the slowest animal in the forest.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5672284"/>
            <a:ext cx="11966222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6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A6D547F-460F-4BF1-87D6-0C70325AD555}"/>
              </a:ext>
            </a:extLst>
          </p:cNvPr>
          <p:cNvSpPr txBox="1"/>
          <p:nvPr/>
        </p:nvSpPr>
        <p:spPr>
          <a:xfrm>
            <a:off x="6758609" y="4097468"/>
            <a:ext cx="5433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sentences about the hare and tortoise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B682663-E880-477B-8E85-20B9FE54043A}"/>
              </a:ext>
            </a:extLst>
          </p:cNvPr>
          <p:cNvSpPr txBox="1"/>
          <p:nvPr/>
        </p:nvSpPr>
        <p:spPr>
          <a:xfrm>
            <a:off x="5138225" y="168812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n w="19050">
                  <a:solidFill>
                    <a:schemeClr val="tx1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793"/>
            <a:ext cx="6092328" cy="49749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3884"/>
            <a:ext cx="12192000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5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D3D9041-03F1-4BAF-8358-B8259E0ADDA7}"/>
              </a:ext>
            </a:extLst>
          </p:cNvPr>
          <p:cNvSpPr txBox="1"/>
          <p:nvPr/>
        </p:nvSpPr>
        <p:spPr>
          <a:xfrm>
            <a:off x="2663687" y="450574"/>
            <a:ext cx="698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one word</a:t>
            </a:r>
          </a:p>
        </p:txBody>
      </p:sp>
      <p:sp>
        <p:nvSpPr>
          <p:cNvPr id="4" name="Minus Sign 3">
            <a:extLst>
              <a:ext uri="{FF2B5EF4-FFF2-40B4-BE49-F238E27FC236}">
                <a16:creationId xmlns="" xmlns:a16="http://schemas.microsoft.com/office/drawing/2014/main" id="{2F064AC6-D588-495A-A112-A94E26AC0EDE}"/>
              </a:ext>
            </a:extLst>
          </p:cNvPr>
          <p:cNvSpPr/>
          <p:nvPr/>
        </p:nvSpPr>
        <p:spPr>
          <a:xfrm>
            <a:off x="2100471" y="2704282"/>
            <a:ext cx="1126432" cy="227806"/>
          </a:xfrm>
          <a:prstGeom prst="mathMin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3DCA49E-A0CE-48F9-A0C9-4621C2CC5C09}"/>
              </a:ext>
            </a:extLst>
          </p:cNvPr>
          <p:cNvSpPr txBox="1"/>
          <p:nvPr/>
        </p:nvSpPr>
        <p:spPr>
          <a:xfrm>
            <a:off x="3525079" y="2525797"/>
            <a:ext cx="2557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inus Sign 6">
            <a:extLst>
              <a:ext uri="{FF2B5EF4-FFF2-40B4-BE49-F238E27FC236}">
                <a16:creationId xmlns="" xmlns:a16="http://schemas.microsoft.com/office/drawing/2014/main" id="{7344F9FE-6901-441B-91FB-AD741F53435E}"/>
              </a:ext>
            </a:extLst>
          </p:cNvPr>
          <p:cNvSpPr/>
          <p:nvPr/>
        </p:nvSpPr>
        <p:spPr>
          <a:xfrm>
            <a:off x="6228523" y="2825230"/>
            <a:ext cx="1126432" cy="227806"/>
          </a:xfrm>
          <a:prstGeom prst="mathMin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BECFAF-58BF-4D47-A7F7-7150018175CF}"/>
              </a:ext>
            </a:extLst>
          </p:cNvPr>
          <p:cNvSpPr txBox="1"/>
          <p:nvPr/>
        </p:nvSpPr>
        <p:spPr>
          <a:xfrm>
            <a:off x="7739271" y="2525797"/>
            <a:ext cx="1483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73884"/>
            <a:ext cx="12079110" cy="9998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5733" y="2641600"/>
            <a:ext cx="1569156" cy="50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</a:rPr>
              <a:t>FINISH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1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7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3884"/>
            <a:ext cx="12192000" cy="9998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4" y="0"/>
            <a:ext cx="11468559" cy="644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9" y="304800"/>
            <a:ext cx="12112978" cy="67979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2026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34 0.06736 L 0.44128 -0.16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0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9C44E95-EA12-44E0-B322-54A2C79A8D85}"/>
              </a:ext>
            </a:extLst>
          </p:cNvPr>
          <p:cNvSpPr/>
          <p:nvPr/>
        </p:nvSpPr>
        <p:spPr>
          <a:xfrm>
            <a:off x="3464340" y="0"/>
            <a:ext cx="71472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information</a:t>
            </a:r>
            <a:endParaRPr lang="en-US" sz="66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04106CC-1A6A-4099-938D-5A3CD3A9A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3" y="1471863"/>
            <a:ext cx="3781953" cy="48584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DBDA6AB-03EF-4B76-AA8B-EB6E59BE5A37}"/>
              </a:ext>
            </a:extLst>
          </p:cNvPr>
          <p:cNvSpPr txBox="1"/>
          <p:nvPr/>
        </p:nvSpPr>
        <p:spPr>
          <a:xfrm>
            <a:off x="4357511" y="2192917"/>
            <a:ext cx="78344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        :Five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    : English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         :14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     :1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Story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hare and the tortoise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Lesson: 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169"/>
            <a:ext cx="1219199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6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="" xmlns:a16="http://schemas.microsoft.com/office/drawing/2014/main" id="{75A40A31-934E-4226-960B-67CA457413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1" y="2751038"/>
          <a:ext cx="6973351" cy="37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3" imgW="1018080" imgH="437760" progId="Package">
                  <p:embed/>
                </p:oleObj>
              </mc:Choice>
              <mc:Fallback>
                <p:oleObj name="Packager Shell Object" showAsIcon="1" r:id="rId3" imgW="1018080" imgH="437760" progId="Package">
                  <p:embed/>
                  <p:pic>
                    <p:nvPicPr>
                      <p:cNvPr id="5" name="Object 4">
                        <a:hlinkClick r:id="" action="ppaction://ole?verb=0"/>
                        <a:extLst>
                          <a:ext uri="{FF2B5EF4-FFF2-40B4-BE49-F238E27FC236}">
                            <a16:creationId xmlns="" xmlns:a16="http://schemas.microsoft.com/office/drawing/2014/main" id="{75A40A31-934E-4226-960B-67CA457413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1" y="2751038"/>
                        <a:ext cx="6973351" cy="37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19463D7-BF37-4599-9C06-E6DECC7CE874}"/>
              </a:ext>
            </a:extLst>
          </p:cNvPr>
          <p:cNvGrpSpPr/>
          <p:nvPr/>
        </p:nvGrpSpPr>
        <p:grpSpPr>
          <a:xfrm>
            <a:off x="1688099" y="95670"/>
            <a:ext cx="9491517" cy="2629171"/>
            <a:chOff x="732794" y="439788"/>
            <a:chExt cx="9491517" cy="2629171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9AFFDFE-FEAC-4024-8895-8ADC2DDE5719}"/>
                </a:ext>
              </a:extLst>
            </p:cNvPr>
            <p:cNvSpPr txBox="1"/>
            <p:nvPr/>
          </p:nvSpPr>
          <p:spPr>
            <a:xfrm>
              <a:off x="3305435" y="2299518"/>
              <a:ext cx="48245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Let’s enjoy a video</a:t>
              </a:r>
              <a:endParaRPr lang="en-IN" sz="4400" b="1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1E84DACF-9306-4EF2-8F0C-E75996D5C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794" y="439788"/>
              <a:ext cx="9491517" cy="175494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3733"/>
            <a:ext cx="12192000" cy="69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0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68C10C0-3EC8-4558-B09C-8C3F7CED8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70" y="0"/>
            <a:ext cx="4013230" cy="13422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EAFF3E8-B3AA-4099-8E5B-086F6B0899C2}"/>
              </a:ext>
            </a:extLst>
          </p:cNvPr>
          <p:cNvSpPr/>
          <p:nvPr/>
        </p:nvSpPr>
        <p:spPr>
          <a:xfrm>
            <a:off x="519294" y="1184193"/>
            <a:ext cx="10346866" cy="64633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13F4F49-4525-40A5-8F07-38C8595604E2}"/>
              </a:ext>
            </a:extLst>
          </p:cNvPr>
          <p:cNvSpPr txBox="1"/>
          <p:nvPr/>
        </p:nvSpPr>
        <p:spPr>
          <a:xfrm>
            <a:off x="146986" y="2481215"/>
            <a:ext cx="2526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6CF6DE-828D-415E-A4D8-2D1957660328}"/>
              </a:ext>
            </a:extLst>
          </p:cNvPr>
          <p:cNvSpPr txBox="1"/>
          <p:nvPr/>
        </p:nvSpPr>
        <p:spPr>
          <a:xfrm>
            <a:off x="375914" y="3084331"/>
            <a:ext cx="9385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4.2.1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enjoy simple stories.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F2ACA9F-7F06-4D5D-8E1B-B1E560074451}"/>
              </a:ext>
            </a:extLst>
          </p:cNvPr>
          <p:cNvSpPr txBox="1"/>
          <p:nvPr/>
        </p:nvSpPr>
        <p:spPr>
          <a:xfrm>
            <a:off x="146986" y="3514343"/>
            <a:ext cx="2526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C5C18F-A77A-4383-84B9-4F8E35D9B27B}"/>
              </a:ext>
            </a:extLst>
          </p:cNvPr>
          <p:cNvSpPr txBox="1"/>
          <p:nvPr/>
        </p:nvSpPr>
        <p:spPr>
          <a:xfrm>
            <a:off x="320002" y="4062202"/>
            <a:ext cx="11971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words, phrases and sentences with proper sounds and stress.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5B4EED4-65BB-4A3E-AA16-8691D188D141}"/>
              </a:ext>
            </a:extLst>
          </p:cNvPr>
          <p:cNvSpPr txBox="1"/>
          <p:nvPr/>
        </p:nvSpPr>
        <p:spPr>
          <a:xfrm>
            <a:off x="0" y="5113556"/>
            <a:ext cx="3336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6C79E8C-0813-4B9A-8214-B91210402B60}"/>
              </a:ext>
            </a:extLst>
          </p:cNvPr>
          <p:cNvSpPr txBox="1"/>
          <p:nvPr/>
        </p:nvSpPr>
        <p:spPr>
          <a:xfrm>
            <a:off x="352089" y="5738359"/>
            <a:ext cx="11573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1.7.1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ead paragraphs,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dialogues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,stories ,letters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other texts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88070E8-8236-4D2B-9388-E0AFA4B79A3B}"/>
              </a:ext>
            </a:extLst>
          </p:cNvPr>
          <p:cNvSpPr txBox="1"/>
          <p:nvPr/>
        </p:nvSpPr>
        <p:spPr>
          <a:xfrm rot="10800000" flipV="1">
            <a:off x="572586" y="1883117"/>
            <a:ext cx="538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6311"/>
            <a:ext cx="12191999" cy="77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9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1D7FD6C-1124-4B0A-A09C-4078924D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7" y="196951"/>
            <a:ext cx="6361983" cy="4433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3A990E8-E646-4056-89FB-775D8D662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27" y="196950"/>
            <a:ext cx="5294862" cy="44336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27B891F-3FAE-437F-A12E-7245AE6B4291}"/>
              </a:ext>
            </a:extLst>
          </p:cNvPr>
          <p:cNvSpPr txBox="1"/>
          <p:nvPr/>
        </p:nvSpPr>
        <p:spPr>
          <a:xfrm>
            <a:off x="622852" y="4810539"/>
            <a:ext cx="9872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see in those  picture?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8E0660-AD14-4AE2-AD7F-47C971D0FB70}"/>
              </a:ext>
            </a:extLst>
          </p:cNvPr>
          <p:cNvSpPr txBox="1"/>
          <p:nvPr/>
        </p:nvSpPr>
        <p:spPr>
          <a:xfrm>
            <a:off x="622852" y="5448322"/>
            <a:ext cx="80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some animals in that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2792"/>
            <a:ext cx="12192000" cy="85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9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557C3A5-0975-425D-A603-EA94AA59F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2" y="469296"/>
            <a:ext cx="5952067" cy="4441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FFDE081-20CE-4323-9AD5-5252FD3A22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1" b="15925"/>
          <a:stretch/>
        </p:blipFill>
        <p:spPr>
          <a:xfrm>
            <a:off x="6525673" y="469297"/>
            <a:ext cx="5384075" cy="44411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C17BABA-BED7-4F2C-AE33-E66AA0AAC4D1}"/>
              </a:ext>
            </a:extLst>
          </p:cNvPr>
          <p:cNvSpPr txBox="1"/>
          <p:nvPr/>
        </p:nvSpPr>
        <p:spPr>
          <a:xfrm>
            <a:off x="1095974" y="5074742"/>
            <a:ext cx="10813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learners what are you see in above pictures?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0D8F188-0C18-459B-87D4-32E258A2CFB8}"/>
              </a:ext>
            </a:extLst>
          </p:cNvPr>
          <p:cNvSpPr txBox="1"/>
          <p:nvPr/>
        </p:nvSpPr>
        <p:spPr>
          <a:xfrm>
            <a:off x="817678" y="5803928"/>
            <a:ext cx="110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hare and the tortoise and also some other animals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8169"/>
            <a:ext cx="12191999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2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C6C6BBA-86E2-4183-BF3A-655D2FD5797A}"/>
              </a:ext>
            </a:extLst>
          </p:cNvPr>
          <p:cNvSpPr txBox="1"/>
          <p:nvPr/>
        </p:nvSpPr>
        <p:spPr>
          <a:xfrm>
            <a:off x="3384885" y="0"/>
            <a:ext cx="3914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427E712-FBFA-4C52-8B2A-5452FE553C47}"/>
              </a:ext>
            </a:extLst>
          </p:cNvPr>
          <p:cNvSpPr txBox="1"/>
          <p:nvPr/>
        </p:nvSpPr>
        <p:spPr>
          <a:xfrm>
            <a:off x="2165685" y="1495576"/>
            <a:ext cx="10026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Story: the hare and the tortoise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996B307-4BEA-4920-93A7-9A5B197C28EF}"/>
              </a:ext>
            </a:extLst>
          </p:cNvPr>
          <p:cNvSpPr txBox="1"/>
          <p:nvPr/>
        </p:nvSpPr>
        <p:spPr>
          <a:xfrm>
            <a:off x="2266122" y="809343"/>
            <a:ext cx="849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   :14,  Lesson:1,   Page    :54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66A9F49-2685-4252-9592-6E80C6135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4" y="2354179"/>
            <a:ext cx="11261557" cy="429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2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510</Words>
  <Application>Microsoft Office PowerPoint</Application>
  <PresentationFormat>Widescreen</PresentationFormat>
  <Paragraphs>91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BABUL</dc:creator>
  <cp:lastModifiedBy>NOAGAON GPS</cp:lastModifiedBy>
  <cp:revision>72</cp:revision>
  <dcterms:created xsi:type="dcterms:W3CDTF">2020-08-31T16:06:50Z</dcterms:created>
  <dcterms:modified xsi:type="dcterms:W3CDTF">2021-06-25T16:26:26Z</dcterms:modified>
</cp:coreProperties>
</file>