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 showSpecialPlsOnTitleSld="0">
  <p:sldMasterIdLst>
    <p:sldMasterId id="2147483700" r:id="rId1"/>
  </p:sldMasterIdLst>
  <p:notesMasterIdLst>
    <p:notesMasterId r:id="rId2"/>
  </p:notesMasterIdLst>
  <p:handoutMasterIdLst>
    <p:handoutMasterId r:id="rId3"/>
  </p:handoutMasterIdLst>
  <p:sldIdLst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116D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5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A73397A-325E-4E9D-AA8D-FE3D83C6A002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1048706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7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17D51C68-4F58-4B7A-842C-B6E8D6ED0C7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1" hdr="0" sldNum="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DD93284-EA53-4D9F-9EBD-FD067B12762B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104870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0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7CC3A13-A6FB-47E7-AC8F-CF1D55609A8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1" hdr="0" sldNum="1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en-US"/>
          </a:p>
        </p:txBody>
      </p:sp>
      <p:sp>
        <p:nvSpPr>
          <p:cNvPr id="10486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7CC3A13-A6FB-47E7-AC8F-CF1D55609A8D}" type="slidenum">
              <a:rPr lang="en-US" smtClean="0"/>
              <a:t>7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4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4472C96-7B9A-4A67-8FD5-A12B9405122D}" type="datetime1">
              <a:rPr lang="en-US" smtClean="0"/>
              <a:t>4/24/2021</a:t>
            </a:fld>
            <a:endParaRPr 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758CCC-1B26-49F4-A85A-EFEC63049E74}" type="datetime1">
              <a:rPr lang="en-US" smtClean="0"/>
              <a:t>4/24/2021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22F88FF-DB90-43A1-AFE2-2672B82DC87B}" type="datetime1">
              <a:rPr lang="en-US" smtClean="0"/>
              <a:t>4/24/2021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48C1ED-EB58-498B-8B86-8A6F01777AF9}" type="datetime1">
              <a:rPr lang="en-US" smtClean="0"/>
              <a:t>4/24/2021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56CE0A-C0D1-4B50-87E9-E69A4895F586}" type="datetime1">
              <a:rPr lang="en-US" smtClean="0"/>
              <a:t>4/24/2021</a:t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F10A04B-DD03-46F0-B1B6-A17A72A0CA52}" type="datetime1">
              <a:rPr lang="en-US" smtClean="0"/>
              <a:t>4/24/2021</a:t>
            </a:fld>
            <a:endParaRPr lang="en-US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35F055-A93A-491E-B8C9-C89BAB790DED}" type="datetime1">
              <a:rPr lang="en-US" smtClean="0"/>
              <a:t>4/24/2021</a:t>
            </a:fld>
            <a:endParaRPr lang="en-US"/>
          </a:p>
        </p:txBody>
      </p:sp>
      <p:sp>
        <p:nvSpPr>
          <p:cNvPr id="10486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5ED50A3-6920-4FF9-93AF-2AC37E33E517}" type="datetime1">
              <a:rPr lang="en-US" smtClean="0"/>
              <a:t>4/24/2021</a:t>
            </a:fld>
            <a:endParaRPr lang="en-US"/>
          </a:p>
        </p:txBody>
      </p:sp>
      <p:sp>
        <p:nvSpPr>
          <p:cNvPr id="10486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171BEB-7113-4397-825F-6734582F42C1}" type="datetime1">
              <a:rPr lang="en-US" smtClean="0"/>
              <a:t>4/24/2021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4FBBEE-5B4A-4733-9279-041A4A8D50F5}" type="datetime1">
              <a:rPr lang="en-US" smtClean="0"/>
              <a:t>4/24/2021</a:t>
            </a:fld>
            <a:endParaRPr lang="en-US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5F3B03-65E4-4622-91B2-285A481A8F41}" type="datetime1">
              <a:rPr lang="en-US" smtClean="0"/>
              <a:t>4/24/2021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618E-C3A6-4E6D-91E7-B1C21A7BD1B4}" type="datetime1">
              <a:rPr lang="en-US" smtClean="0"/>
              <a:t>4/24/2021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অজয় কৃষ্ণ গোমস্তা, বাকেরগঞ্জ, বরিশাল।</a:t>
            </a:r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wheel spokes="8"/>
  </p:transition>
  <p:hf dt="0" ftr="0" hdr="0" sldNum="0"/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gif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1"/>
          <p:cNvSpPr/>
          <p:nvPr/>
        </p:nvSpPr>
        <p:spPr>
          <a:xfrm>
            <a:off x="0" y="-16412"/>
            <a:ext cx="9144000" cy="6874412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0163" y="658891"/>
            <a:ext cx="7236344" cy="5786555"/>
          </a:xfrm>
          <a:prstGeom prst="rect"/>
        </p:spPr>
      </p:pic>
      <p:sp>
        <p:nvSpPr>
          <p:cNvPr id="1048594" name=""/>
          <p:cNvSpPr txBox="1"/>
          <p:nvPr/>
        </p:nvSpPr>
        <p:spPr>
          <a:xfrm rot="21591530">
            <a:off x="1311585" y="248157"/>
            <a:ext cx="6734216" cy="1209040"/>
          </a:xfrm>
          <a:prstGeom prst="rect"/>
        </p:spPr>
        <p:txBody>
          <a:bodyPr rtlCol="0" wrap="square">
            <a:spAutoFit/>
          </a:bodyPr>
          <a:p>
            <a:r>
              <a:rPr b="1" sz="7500" lang="en-US">
                <a:solidFill>
                  <a:srgbClr val="FF6600"/>
                </a:solidFill>
              </a:rPr>
              <a:t>স</a:t>
            </a:r>
            <a:r>
              <a:rPr b="1" sz="7500" lang="en-US">
                <a:solidFill>
                  <a:srgbClr val="FF6600"/>
                </a:solidFill>
              </a:rPr>
              <a:t>ব</a:t>
            </a:r>
            <a:r>
              <a:rPr b="1" sz="7500" lang="en-US">
                <a:solidFill>
                  <a:srgbClr val="FF6600"/>
                </a:solidFill>
              </a:rPr>
              <a:t>া</a:t>
            </a:r>
            <a:r>
              <a:rPr b="1" sz="7500" lang="en-US">
                <a:solidFill>
                  <a:srgbClr val="FF6600"/>
                </a:solidFill>
              </a:rPr>
              <a:t>ই</a:t>
            </a:r>
            <a:r>
              <a:rPr b="1" sz="7500" lang="en-US">
                <a:solidFill>
                  <a:srgbClr val="FF6600"/>
                </a:solidFill>
              </a:rPr>
              <a:t>ক</a:t>
            </a:r>
            <a:r>
              <a:rPr b="1" sz="7500" lang="en-US">
                <a:solidFill>
                  <a:srgbClr val="FF6600"/>
                </a:solidFill>
              </a:rPr>
              <a:t>ে</a:t>
            </a:r>
            <a:r>
              <a:rPr b="1" sz="7500" lang="en-US">
                <a:solidFill>
                  <a:srgbClr val="FF6600"/>
                </a:solidFill>
              </a:rPr>
              <a:t> </a:t>
            </a:r>
            <a:r>
              <a:rPr b="1" sz="7500" lang="en-US">
                <a:solidFill>
                  <a:srgbClr val="FF6600"/>
                </a:solidFill>
              </a:rPr>
              <a:t>স</a:t>
            </a:r>
            <a:r>
              <a:rPr b="1" sz="7500" lang="en-US">
                <a:solidFill>
                  <a:srgbClr val="FF6600"/>
                </a:solidFill>
              </a:rPr>
              <a:t>্</a:t>
            </a:r>
            <a:r>
              <a:rPr b="1" sz="7500" lang="en-US">
                <a:solidFill>
                  <a:srgbClr val="FF6600"/>
                </a:solidFill>
              </a:rPr>
              <a:t>ব</a:t>
            </a:r>
            <a:r>
              <a:rPr b="1" sz="7500" lang="en-US">
                <a:solidFill>
                  <a:srgbClr val="FF6600"/>
                </a:solidFill>
              </a:rPr>
              <a:t>া</a:t>
            </a:r>
            <a:r>
              <a:rPr b="1" sz="7500" lang="en-US">
                <a:solidFill>
                  <a:srgbClr val="FF6600"/>
                </a:solidFill>
              </a:rPr>
              <a:t>গ</a:t>
            </a:r>
            <a:r>
              <a:rPr b="1" sz="7500" lang="en-US">
                <a:solidFill>
                  <a:srgbClr val="FF6600"/>
                </a:solidFill>
              </a:rPr>
              <a:t>ত</a:t>
            </a:r>
            <a:r>
              <a:rPr b="1" sz="7500" lang="en-US">
                <a:solidFill>
                  <a:srgbClr val="FF6600"/>
                </a:solidFill>
              </a:rPr>
              <a:t> </a:t>
            </a:r>
            <a:endParaRPr b="1" sz="75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p14:dur="0"/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"/>
          <p:cNvSpPr txBox="1"/>
          <p:nvPr/>
        </p:nvSpPr>
        <p:spPr>
          <a:xfrm>
            <a:off x="208065" y="662570"/>
            <a:ext cx="4818285" cy="904240"/>
          </a:xfrm>
          <a:prstGeom prst="rect"/>
        </p:spPr>
        <p:txBody>
          <a:bodyPr rtlCol="0" wrap="square">
            <a:spAutoFit/>
          </a:bodyPr>
          <a:p>
            <a:r>
              <a:rPr sz="5500" lang="en-US">
                <a:solidFill>
                  <a:srgbClr val="000000"/>
                </a:solidFill>
              </a:rPr>
              <a:t>এ</a:t>
            </a:r>
            <a:r>
              <a:rPr sz="5500" lang="en-US">
                <a:solidFill>
                  <a:srgbClr val="000000"/>
                </a:solidFill>
              </a:rPr>
              <a:t>ক</a:t>
            </a:r>
            <a:r>
              <a:rPr sz="5500" lang="en-US">
                <a:solidFill>
                  <a:srgbClr val="000000"/>
                </a:solidFill>
              </a:rPr>
              <a:t>ক</a:t>
            </a:r>
            <a:r>
              <a:rPr sz="5500" lang="en-US">
                <a:solidFill>
                  <a:srgbClr val="000000"/>
                </a:solidFill>
              </a:rPr>
              <a:t> </a:t>
            </a:r>
            <a:r>
              <a:rPr sz="5500" lang="en-US">
                <a:solidFill>
                  <a:srgbClr val="000000"/>
                </a:solidFill>
              </a:rPr>
              <a:t>ক</a:t>
            </a:r>
            <a:r>
              <a:rPr sz="5500" lang="en-US">
                <a:solidFill>
                  <a:srgbClr val="000000"/>
                </a:solidFill>
              </a:rPr>
              <a:t>া</a:t>
            </a:r>
            <a:r>
              <a:rPr sz="5500" lang="en-US">
                <a:solidFill>
                  <a:srgbClr val="000000"/>
                </a:solidFill>
              </a:rPr>
              <a:t>জ</a:t>
            </a:r>
            <a:endParaRPr sz="5500" lang="en-US">
              <a:solidFill>
                <a:srgbClr val="000000"/>
              </a:solidFill>
            </a:endParaRP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96998">
            <a:off x="4404748" y="437232"/>
            <a:ext cx="3718006" cy="4520891"/>
          </a:xfrm>
          <a:prstGeom prst="rect"/>
        </p:spPr>
      </p:pic>
      <p:sp>
        <p:nvSpPr>
          <p:cNvPr id="1048639" name=""/>
          <p:cNvSpPr txBox="1"/>
          <p:nvPr/>
        </p:nvSpPr>
        <p:spPr>
          <a:xfrm>
            <a:off x="617207" y="5542706"/>
            <a:ext cx="8117398" cy="1361440"/>
          </a:xfrm>
          <a:prstGeom prst="rect"/>
        </p:spPr>
        <p:txBody>
          <a:bodyPr rtlCol="0" wrap="square">
            <a:spAutoFit/>
          </a:bodyPr>
          <a:p>
            <a:r>
              <a:rPr sz="4300" lang="en-US">
                <a:solidFill>
                  <a:srgbClr val="0000FF"/>
                </a:solidFill>
              </a:rPr>
              <a:t>ত</a:t>
            </a:r>
            <a:r>
              <a:rPr sz="4300" lang="en-US">
                <a:solidFill>
                  <a:srgbClr val="0000FF"/>
                </a:solidFill>
              </a:rPr>
              <a:t>ো</a:t>
            </a:r>
            <a:r>
              <a:rPr sz="4300" lang="en-US">
                <a:solidFill>
                  <a:srgbClr val="0000FF"/>
                </a:solidFill>
              </a:rPr>
              <a:t>ম</a:t>
            </a:r>
            <a:r>
              <a:rPr sz="4300" lang="en-US">
                <a:solidFill>
                  <a:srgbClr val="0000FF"/>
                </a:solidFill>
              </a:rPr>
              <a:t>ার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গ</a:t>
            </a:r>
            <a:r>
              <a:rPr sz="4300" lang="en-US">
                <a:solidFill>
                  <a:srgbClr val="0000FF"/>
                </a:solidFill>
              </a:rPr>
              <a:t>ণ</a:t>
            </a:r>
            <a:r>
              <a:rPr sz="4300" lang="en-US">
                <a:solidFill>
                  <a:srgbClr val="0000FF"/>
                </a:solidFill>
              </a:rPr>
              <a:t>িত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ব</a:t>
            </a:r>
            <a:r>
              <a:rPr sz="4300" lang="en-US">
                <a:solidFill>
                  <a:srgbClr val="0000FF"/>
                </a:solidFill>
              </a:rPr>
              <a:t>ই</a:t>
            </a:r>
            <a:r>
              <a:rPr sz="4300" lang="en-US">
                <a:solidFill>
                  <a:srgbClr val="0000FF"/>
                </a:solidFill>
              </a:rPr>
              <a:t>য়ের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৪</a:t>
            </a:r>
            <a:r>
              <a:rPr sz="4300" lang="en-US">
                <a:solidFill>
                  <a:srgbClr val="0000FF"/>
                </a:solidFill>
              </a:rPr>
              <a:t>১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প</a:t>
            </a:r>
            <a:r>
              <a:rPr sz="4300" lang="en-US">
                <a:solidFill>
                  <a:srgbClr val="0000FF"/>
                </a:solidFill>
              </a:rPr>
              <a:t>ৃ</a:t>
            </a:r>
            <a:r>
              <a:rPr sz="4300" lang="en-US">
                <a:solidFill>
                  <a:srgbClr val="0000FF"/>
                </a:solidFill>
              </a:rPr>
              <a:t>ষ</a:t>
            </a:r>
            <a:r>
              <a:rPr sz="4300" lang="en-US">
                <a:solidFill>
                  <a:srgbClr val="0000FF"/>
                </a:solidFill>
              </a:rPr>
              <a:t>্ঠা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খ</a:t>
            </a:r>
            <a:r>
              <a:rPr sz="4300" lang="en-US">
                <a:solidFill>
                  <a:srgbClr val="0000FF"/>
                </a:solidFill>
              </a:rPr>
              <a:t>ো</a:t>
            </a:r>
            <a:r>
              <a:rPr sz="4300" lang="en-US">
                <a:solidFill>
                  <a:srgbClr val="0000FF"/>
                </a:solidFill>
              </a:rPr>
              <a:t>ল</a:t>
            </a:r>
            <a:r>
              <a:rPr sz="4300" lang="en-US">
                <a:solidFill>
                  <a:srgbClr val="0000FF"/>
                </a:solidFill>
              </a:rPr>
              <a:t>ে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৬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ন</a:t>
            </a:r>
            <a:r>
              <a:rPr sz="4300" lang="en-US">
                <a:solidFill>
                  <a:srgbClr val="0000FF"/>
                </a:solidFill>
              </a:rPr>
              <a:t>ং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স</a:t>
            </a:r>
            <a:r>
              <a:rPr sz="4300" lang="en-US">
                <a:solidFill>
                  <a:srgbClr val="0000FF"/>
                </a:solidFill>
              </a:rPr>
              <a:t>ম</a:t>
            </a:r>
            <a:r>
              <a:rPr sz="4300" lang="en-US">
                <a:solidFill>
                  <a:srgbClr val="0000FF"/>
                </a:solidFill>
              </a:rPr>
              <a:t>স</a:t>
            </a:r>
            <a:r>
              <a:rPr sz="4300" lang="en-US">
                <a:solidFill>
                  <a:srgbClr val="0000FF"/>
                </a:solidFill>
              </a:rPr>
              <a:t>্যা</a:t>
            </a:r>
            <a:r>
              <a:rPr sz="4300" lang="en-US">
                <a:solidFill>
                  <a:srgbClr val="0000FF"/>
                </a:solidFill>
              </a:rPr>
              <a:t>ট</a:t>
            </a:r>
            <a:r>
              <a:rPr sz="4300" lang="en-US">
                <a:solidFill>
                  <a:srgbClr val="0000FF"/>
                </a:solidFill>
              </a:rPr>
              <a:t>ি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সমাধান</a:t>
            </a:r>
            <a:r>
              <a:rPr sz="4300" lang="en-US">
                <a:solidFill>
                  <a:srgbClr val="0000FF"/>
                </a:solidFill>
              </a:rPr>
              <a:t> </a:t>
            </a:r>
            <a:r>
              <a:rPr sz="4300" lang="en-US">
                <a:solidFill>
                  <a:srgbClr val="0000FF"/>
                </a:solidFill>
              </a:rPr>
              <a:t>ক</a:t>
            </a:r>
            <a:r>
              <a:rPr sz="4300" lang="en-US">
                <a:solidFill>
                  <a:srgbClr val="0000FF"/>
                </a:solidFill>
              </a:rPr>
              <a:t>র</a:t>
            </a:r>
            <a:r>
              <a:rPr sz="4300" lang="en-US">
                <a:solidFill>
                  <a:srgbClr val="0000FF"/>
                </a:solidFill>
              </a:rPr>
              <a:t>ো</a:t>
            </a:r>
            <a:r>
              <a:rPr sz="4300" lang="en-US">
                <a:solidFill>
                  <a:srgbClr val="0000FF"/>
                </a:solidFill>
              </a:rPr>
              <a:t>।</a:t>
            </a:r>
            <a:endParaRPr sz="4300"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p14:dur="0"/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"/>
          <p:cNvSpPr txBox="1"/>
          <p:nvPr/>
        </p:nvSpPr>
        <p:spPr>
          <a:xfrm>
            <a:off x="0" y="610654"/>
            <a:ext cx="5013113" cy="751840"/>
          </a:xfrm>
          <a:prstGeom prst="rect"/>
        </p:spPr>
        <p:txBody>
          <a:bodyPr rtlCol="0" wrap="square">
            <a:spAutoFit/>
          </a:bodyPr>
          <a:p>
            <a:r>
              <a:rPr b="1" sz="4500" lang="en-US">
                <a:solidFill>
                  <a:srgbClr val="FF9900"/>
                </a:solidFill>
              </a:rPr>
              <a:t>ম</a:t>
            </a:r>
            <a:r>
              <a:rPr b="1" sz="4500" lang="en-US">
                <a:solidFill>
                  <a:srgbClr val="FF9900"/>
                </a:solidFill>
              </a:rPr>
              <a:t>ৌ</a:t>
            </a:r>
            <a:r>
              <a:rPr b="1" sz="4500" lang="en-US">
                <a:solidFill>
                  <a:srgbClr val="FF9900"/>
                </a:solidFill>
              </a:rPr>
              <a:t>খিক</a:t>
            </a:r>
            <a:r>
              <a:rPr b="1" sz="4500" lang="en-US">
                <a:solidFill>
                  <a:srgbClr val="FF9900"/>
                </a:solidFill>
              </a:rPr>
              <a:t> </a:t>
            </a:r>
            <a:r>
              <a:rPr b="1" sz="4500" lang="en-US">
                <a:solidFill>
                  <a:srgbClr val="FF9900"/>
                </a:solidFill>
              </a:rPr>
              <a:t>ম</a:t>
            </a:r>
            <a:r>
              <a:rPr b="1" sz="4500" lang="en-US">
                <a:solidFill>
                  <a:srgbClr val="FF9900"/>
                </a:solidFill>
              </a:rPr>
              <a:t>ূ</a:t>
            </a:r>
            <a:r>
              <a:rPr b="1" sz="4500" lang="en-US">
                <a:solidFill>
                  <a:srgbClr val="FF9900"/>
                </a:solidFill>
              </a:rPr>
              <a:t>ল</a:t>
            </a:r>
            <a:r>
              <a:rPr b="1" sz="4500" lang="en-US">
                <a:solidFill>
                  <a:srgbClr val="FF9900"/>
                </a:solidFill>
              </a:rPr>
              <a:t>্য</a:t>
            </a:r>
            <a:r>
              <a:rPr b="1" sz="4500" lang="en-US">
                <a:solidFill>
                  <a:srgbClr val="FF9900"/>
                </a:solidFill>
              </a:rPr>
              <a:t>া</a:t>
            </a:r>
            <a:r>
              <a:rPr b="1" sz="4500" lang="en-US">
                <a:solidFill>
                  <a:srgbClr val="FF9900"/>
                </a:solidFill>
              </a:rPr>
              <a:t>য়</a:t>
            </a:r>
            <a:r>
              <a:rPr b="1" sz="4500" lang="en-US">
                <a:solidFill>
                  <a:srgbClr val="FF9900"/>
                </a:solidFill>
              </a:rPr>
              <a:t>ণ</a:t>
            </a:r>
            <a:endParaRPr b="1" sz="4500" lang="en-US">
              <a:solidFill>
                <a:srgbClr val="FF9900"/>
              </a:solidFill>
            </a:endParaRP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62265" y="-342563"/>
            <a:ext cx="4439305" cy="3281270"/>
          </a:xfrm>
          <a:prstGeom prst="rect"/>
        </p:spPr>
      </p:pic>
      <p:sp>
        <p:nvSpPr>
          <p:cNvPr id="1048641" name=""/>
          <p:cNvSpPr txBox="1"/>
          <p:nvPr/>
        </p:nvSpPr>
        <p:spPr>
          <a:xfrm>
            <a:off x="175314" y="2428167"/>
            <a:ext cx="7480955" cy="2682240"/>
          </a:xfrm>
          <a:prstGeom prst="rect"/>
        </p:spPr>
        <p:txBody>
          <a:bodyPr rtlCol="0" wrap="square">
            <a:spAutoFit/>
          </a:bodyPr>
          <a:p>
            <a:r>
              <a:rPr b="1" sz="5800" lang="en-US">
                <a:solidFill>
                  <a:srgbClr val="000000"/>
                </a:solidFill>
              </a:rPr>
              <a:t>১</a:t>
            </a:r>
            <a:r>
              <a:rPr b="1" sz="5800" lang="en-US">
                <a:solidFill>
                  <a:srgbClr val="000000"/>
                </a:solidFill>
              </a:rPr>
              <a:t>।</a:t>
            </a:r>
            <a:r>
              <a:rPr b="1" sz="5800" lang="en-US">
                <a:solidFill>
                  <a:srgbClr val="000000"/>
                </a:solidFill>
              </a:rPr>
              <a:t>গ</a:t>
            </a:r>
            <a:r>
              <a:rPr b="1" sz="5800" lang="en-US">
                <a:solidFill>
                  <a:srgbClr val="000000"/>
                </a:solidFill>
              </a:rPr>
              <a:t>ু</a:t>
            </a:r>
            <a:r>
              <a:rPr b="1" sz="5800" lang="en-US">
                <a:solidFill>
                  <a:srgbClr val="000000"/>
                </a:solidFill>
              </a:rPr>
              <a:t>ণ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ক</a:t>
            </a:r>
            <a:r>
              <a:rPr b="1" sz="5800" lang="en-US">
                <a:solidFill>
                  <a:srgbClr val="000000"/>
                </a:solidFill>
              </a:rPr>
              <a:t>ি</a:t>
            </a:r>
            <a:r>
              <a:rPr b="1" sz="5800" lang="en-US">
                <a:solidFill>
                  <a:srgbClr val="000000"/>
                </a:solidFill>
              </a:rPr>
              <a:t>?</a:t>
            </a:r>
            <a:endParaRPr b="1" sz="5800" lang="en-US">
              <a:solidFill>
                <a:srgbClr val="000000"/>
              </a:solidFill>
            </a:endParaRPr>
          </a:p>
          <a:p>
            <a:r>
              <a:rPr b="1" sz="5800" lang="en-US">
                <a:solidFill>
                  <a:srgbClr val="000000"/>
                </a:solidFill>
              </a:rPr>
              <a:t>২</a:t>
            </a:r>
            <a:r>
              <a:rPr b="1" sz="5800" lang="en-US">
                <a:solidFill>
                  <a:srgbClr val="000000"/>
                </a:solidFill>
              </a:rPr>
              <a:t>।</a:t>
            </a:r>
            <a:r>
              <a:rPr b="1" sz="5800" lang="en-US">
                <a:solidFill>
                  <a:srgbClr val="000000"/>
                </a:solidFill>
              </a:rPr>
              <a:t>গ</a:t>
            </a:r>
            <a:r>
              <a:rPr b="1" sz="5800" lang="en-US">
                <a:solidFill>
                  <a:srgbClr val="000000"/>
                </a:solidFill>
              </a:rPr>
              <a:t>ু</a:t>
            </a:r>
            <a:r>
              <a:rPr b="1" sz="5800" lang="en-US">
                <a:solidFill>
                  <a:srgbClr val="000000"/>
                </a:solidFill>
              </a:rPr>
              <a:t>ণ</a:t>
            </a:r>
            <a:r>
              <a:rPr b="1" sz="5800" lang="en-US">
                <a:solidFill>
                  <a:srgbClr val="000000"/>
                </a:solidFill>
              </a:rPr>
              <a:t>্য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ক</a:t>
            </a:r>
            <a:r>
              <a:rPr b="1" sz="5800" lang="en-US">
                <a:solidFill>
                  <a:srgbClr val="000000"/>
                </a:solidFill>
              </a:rPr>
              <a:t>া</a:t>
            </a:r>
            <a:r>
              <a:rPr b="1" sz="5800" lang="en-US">
                <a:solidFill>
                  <a:srgbClr val="000000"/>
                </a:solidFill>
              </a:rPr>
              <a:t>ক</a:t>
            </a:r>
            <a:r>
              <a:rPr b="1" sz="5800" lang="en-US">
                <a:solidFill>
                  <a:srgbClr val="000000"/>
                </a:solidFill>
              </a:rPr>
              <a:t>ে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ব</a:t>
            </a:r>
            <a:r>
              <a:rPr b="1" sz="5800" lang="en-US">
                <a:solidFill>
                  <a:srgbClr val="000000"/>
                </a:solidFill>
              </a:rPr>
              <a:t>ল</a:t>
            </a:r>
            <a:r>
              <a:rPr b="1" sz="5800" lang="en-US">
                <a:solidFill>
                  <a:srgbClr val="000000"/>
                </a:solidFill>
              </a:rPr>
              <a:t>ে</a:t>
            </a:r>
            <a:r>
              <a:rPr b="1" sz="5800" lang="en-US">
                <a:solidFill>
                  <a:srgbClr val="000000"/>
                </a:solidFill>
              </a:rPr>
              <a:t>?</a:t>
            </a:r>
            <a:endParaRPr b="1" sz="5800" lang="en-US">
              <a:solidFill>
                <a:srgbClr val="000000"/>
              </a:solidFill>
            </a:endParaRPr>
          </a:p>
          <a:p>
            <a:r>
              <a:rPr b="1" sz="5800" lang="en-US">
                <a:solidFill>
                  <a:srgbClr val="000000"/>
                </a:solidFill>
              </a:rPr>
              <a:t>৩</a:t>
            </a:r>
            <a:r>
              <a:rPr b="1" sz="5800" lang="en-US">
                <a:solidFill>
                  <a:srgbClr val="000000"/>
                </a:solidFill>
              </a:rPr>
              <a:t>।</a:t>
            </a:r>
            <a:r>
              <a:rPr b="1" sz="5800" lang="en-US">
                <a:solidFill>
                  <a:srgbClr val="000000"/>
                </a:solidFill>
              </a:rPr>
              <a:t>গ</a:t>
            </a:r>
            <a:r>
              <a:rPr b="1" sz="5800" lang="en-US">
                <a:solidFill>
                  <a:srgbClr val="000000"/>
                </a:solidFill>
              </a:rPr>
              <a:t>ু</a:t>
            </a:r>
            <a:r>
              <a:rPr b="1" sz="5800" lang="en-US">
                <a:solidFill>
                  <a:srgbClr val="000000"/>
                </a:solidFill>
              </a:rPr>
              <a:t>ণ</a:t>
            </a:r>
            <a:r>
              <a:rPr b="1" sz="5800" lang="en-US">
                <a:solidFill>
                  <a:srgbClr val="000000"/>
                </a:solidFill>
              </a:rPr>
              <a:t>ক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ক</a:t>
            </a:r>
            <a:r>
              <a:rPr b="1" sz="5800" lang="en-US">
                <a:solidFill>
                  <a:srgbClr val="000000"/>
                </a:solidFill>
              </a:rPr>
              <a:t>া</a:t>
            </a:r>
            <a:r>
              <a:rPr b="1" sz="5800" lang="en-US">
                <a:solidFill>
                  <a:srgbClr val="000000"/>
                </a:solidFill>
              </a:rPr>
              <a:t>ক</a:t>
            </a:r>
            <a:r>
              <a:rPr b="1" sz="5800" lang="en-US">
                <a:solidFill>
                  <a:srgbClr val="000000"/>
                </a:solidFill>
              </a:rPr>
              <a:t>ে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ব</a:t>
            </a:r>
            <a:r>
              <a:rPr b="1" sz="5800" lang="en-US">
                <a:solidFill>
                  <a:srgbClr val="000000"/>
                </a:solidFill>
              </a:rPr>
              <a:t>ল</a:t>
            </a:r>
            <a:r>
              <a:rPr b="1" sz="5800" lang="en-US">
                <a:solidFill>
                  <a:srgbClr val="000000"/>
                </a:solidFill>
              </a:rPr>
              <a:t>ে</a:t>
            </a:r>
            <a:r>
              <a:rPr b="1" sz="5800" lang="en-US">
                <a:solidFill>
                  <a:srgbClr val="000000"/>
                </a:solidFill>
              </a:rPr>
              <a:t>?</a:t>
            </a:r>
            <a:endParaRPr b="1" sz="5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500">
        <p:checker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"/>
          <p:cNvSpPr txBox="1"/>
          <p:nvPr/>
        </p:nvSpPr>
        <p:spPr>
          <a:xfrm>
            <a:off x="753590" y="3595842"/>
            <a:ext cx="7681941" cy="2682240"/>
          </a:xfrm>
          <a:prstGeom prst="rect"/>
        </p:spPr>
        <p:txBody>
          <a:bodyPr rtlCol="0" wrap="square">
            <a:spAutoFit/>
          </a:bodyPr>
          <a:p>
            <a:r>
              <a:rPr b="1" sz="5800" lang="en-US">
                <a:solidFill>
                  <a:srgbClr val="000000"/>
                </a:solidFill>
              </a:rPr>
              <a:t>দ</a:t>
            </a:r>
            <a:r>
              <a:rPr b="1" sz="5800" lang="en-US">
                <a:solidFill>
                  <a:srgbClr val="000000"/>
                </a:solidFill>
              </a:rPr>
              <a:t>ু</a:t>
            </a:r>
            <a:r>
              <a:rPr b="1" sz="5800" lang="en-US">
                <a:solidFill>
                  <a:srgbClr val="000000"/>
                </a:solidFill>
              </a:rPr>
              <a:t>'</a:t>
            </a:r>
            <a:r>
              <a:rPr b="1" sz="5800" lang="en-US">
                <a:solidFill>
                  <a:srgbClr val="000000"/>
                </a:solidFill>
              </a:rPr>
              <a:t>জ</a:t>
            </a:r>
            <a:r>
              <a:rPr b="1" sz="5800" lang="en-US">
                <a:solidFill>
                  <a:srgbClr val="000000"/>
                </a:solidFill>
              </a:rPr>
              <a:t>ন</a:t>
            </a:r>
            <a:r>
              <a:rPr b="1" sz="5800" lang="en-US">
                <a:solidFill>
                  <a:srgbClr val="000000"/>
                </a:solidFill>
              </a:rPr>
              <a:t>ে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আ</a:t>
            </a:r>
            <a:r>
              <a:rPr b="1" sz="5800" lang="en-US">
                <a:solidFill>
                  <a:srgbClr val="000000"/>
                </a:solidFill>
              </a:rPr>
              <a:t>ল</a:t>
            </a:r>
            <a:r>
              <a:rPr b="1" sz="5800" lang="en-US">
                <a:solidFill>
                  <a:srgbClr val="000000"/>
                </a:solidFill>
              </a:rPr>
              <a:t>ো</a:t>
            </a:r>
            <a:r>
              <a:rPr b="1" sz="5800" lang="en-US">
                <a:solidFill>
                  <a:srgbClr val="000000"/>
                </a:solidFill>
              </a:rPr>
              <a:t>চনা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ক</a:t>
            </a:r>
            <a:r>
              <a:rPr b="1" sz="5800" lang="en-US">
                <a:solidFill>
                  <a:srgbClr val="000000"/>
                </a:solidFill>
              </a:rPr>
              <a:t>র</a:t>
            </a:r>
            <a:r>
              <a:rPr b="1" sz="5800" lang="en-US">
                <a:solidFill>
                  <a:srgbClr val="000000"/>
                </a:solidFill>
              </a:rPr>
              <a:t>ে</a:t>
            </a:r>
            <a:endParaRPr b="1" sz="5800" lang="en-US">
              <a:solidFill>
                <a:srgbClr val="000000"/>
              </a:solidFill>
            </a:endParaRPr>
          </a:p>
          <a:p>
            <a:r>
              <a:rPr b="1" sz="5800" lang="en-US">
                <a:solidFill>
                  <a:srgbClr val="000000"/>
                </a:solidFill>
              </a:rPr>
              <a:t>৪</a:t>
            </a:r>
            <a:r>
              <a:rPr b="1" sz="5800" lang="en-US">
                <a:solidFill>
                  <a:srgbClr val="000000"/>
                </a:solidFill>
              </a:rPr>
              <a:t>৫</a:t>
            </a:r>
            <a:r>
              <a:rPr b="1" sz="5800" lang="en-US">
                <a:solidFill>
                  <a:srgbClr val="000000"/>
                </a:solidFill>
              </a:rPr>
              <a:t>০</a:t>
            </a:r>
            <a:r>
              <a:rPr b="1" sz="5800" lang="en-US">
                <a:solidFill>
                  <a:srgbClr val="000000"/>
                </a:solidFill>
              </a:rPr>
              <a:t>×</a:t>
            </a:r>
            <a:r>
              <a:rPr b="1" sz="5800" lang="en-US">
                <a:solidFill>
                  <a:srgbClr val="000000"/>
                </a:solidFill>
              </a:rPr>
              <a:t>৪</a:t>
            </a:r>
            <a:r>
              <a:rPr b="1" sz="5800" lang="en-US">
                <a:solidFill>
                  <a:srgbClr val="000000"/>
                </a:solidFill>
              </a:rPr>
              <a:t>০</a:t>
            </a:r>
            <a:r>
              <a:rPr b="1" sz="5800" lang="en-US">
                <a:solidFill>
                  <a:srgbClr val="000000"/>
                </a:solidFill>
              </a:rPr>
              <a:t>০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গ</a:t>
            </a:r>
            <a:r>
              <a:rPr b="1" sz="5800" lang="en-US">
                <a:solidFill>
                  <a:srgbClr val="000000"/>
                </a:solidFill>
              </a:rPr>
              <a:t>ু</a:t>
            </a:r>
            <a:r>
              <a:rPr b="1" sz="5800" lang="en-US">
                <a:solidFill>
                  <a:srgbClr val="000000"/>
                </a:solidFill>
              </a:rPr>
              <a:t>ণ</a:t>
            </a:r>
            <a:r>
              <a:rPr b="1" sz="5800" lang="en-US">
                <a:solidFill>
                  <a:srgbClr val="000000"/>
                </a:solidFill>
              </a:rPr>
              <a:t>ট</a:t>
            </a:r>
            <a:r>
              <a:rPr b="1" sz="5800" lang="en-US">
                <a:solidFill>
                  <a:srgbClr val="000000"/>
                </a:solidFill>
              </a:rPr>
              <a:t>ি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স</a:t>
            </a:r>
            <a:r>
              <a:rPr b="1" sz="5800" lang="en-US">
                <a:solidFill>
                  <a:srgbClr val="000000"/>
                </a:solidFill>
              </a:rPr>
              <a:t>হ</a:t>
            </a:r>
            <a:r>
              <a:rPr b="1" sz="5800" lang="en-US">
                <a:solidFill>
                  <a:srgbClr val="000000"/>
                </a:solidFill>
              </a:rPr>
              <a:t>জ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endParaRPr b="1" sz="5800" lang="en-US">
              <a:solidFill>
                <a:srgbClr val="000000"/>
              </a:solidFill>
            </a:endParaRPr>
          </a:p>
          <a:p>
            <a:r>
              <a:rPr b="1" sz="5800" lang="en-US">
                <a:solidFill>
                  <a:srgbClr val="000000"/>
                </a:solidFill>
              </a:rPr>
              <a:t>প</a:t>
            </a:r>
            <a:r>
              <a:rPr b="1" sz="5800" lang="en-US">
                <a:solidFill>
                  <a:srgbClr val="000000"/>
                </a:solidFill>
              </a:rPr>
              <a:t>দ</a:t>
            </a:r>
            <a:r>
              <a:rPr b="1" sz="5800" lang="en-US">
                <a:solidFill>
                  <a:srgbClr val="000000"/>
                </a:solidFill>
              </a:rPr>
              <a:t>্ধতি</a:t>
            </a:r>
            <a:r>
              <a:rPr b="1" sz="5800" lang="en-US">
                <a:solidFill>
                  <a:srgbClr val="000000"/>
                </a:solidFill>
              </a:rPr>
              <a:t>ত</a:t>
            </a:r>
            <a:r>
              <a:rPr b="1" sz="5800" lang="en-US">
                <a:solidFill>
                  <a:srgbClr val="000000"/>
                </a:solidFill>
              </a:rPr>
              <a:t>ে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স</a:t>
            </a:r>
            <a:r>
              <a:rPr b="1" sz="5800" lang="en-US">
                <a:solidFill>
                  <a:srgbClr val="000000"/>
                </a:solidFill>
              </a:rPr>
              <a:t>ম</a:t>
            </a:r>
            <a:r>
              <a:rPr b="1" sz="5800" lang="en-US">
                <a:solidFill>
                  <a:srgbClr val="000000"/>
                </a:solidFill>
              </a:rPr>
              <a:t>া</a:t>
            </a:r>
            <a:r>
              <a:rPr b="1" sz="5800" lang="en-US">
                <a:solidFill>
                  <a:srgbClr val="000000"/>
                </a:solidFill>
              </a:rPr>
              <a:t>ধ</a:t>
            </a:r>
            <a:r>
              <a:rPr b="1" sz="5800" lang="en-US">
                <a:solidFill>
                  <a:srgbClr val="000000"/>
                </a:solidFill>
              </a:rPr>
              <a:t>ান</a:t>
            </a:r>
            <a:r>
              <a:rPr b="1" sz="5800" lang="en-US">
                <a:solidFill>
                  <a:srgbClr val="000000"/>
                </a:solidFill>
              </a:rPr>
              <a:t> </a:t>
            </a:r>
            <a:r>
              <a:rPr b="1" sz="5800" lang="en-US">
                <a:solidFill>
                  <a:srgbClr val="000000"/>
                </a:solidFill>
              </a:rPr>
              <a:t>ক</a:t>
            </a:r>
            <a:r>
              <a:rPr b="1" sz="5800" lang="en-US">
                <a:solidFill>
                  <a:srgbClr val="000000"/>
                </a:solidFill>
              </a:rPr>
              <a:t>রো</a:t>
            </a:r>
            <a:r>
              <a:rPr b="1" sz="5800" lang="en-US">
                <a:solidFill>
                  <a:srgbClr val="000000"/>
                </a:solidFill>
              </a:rPr>
              <a:t>। </a:t>
            </a:r>
            <a:endParaRPr b="1" sz="5800" lang="en-US">
              <a:solidFill>
                <a:srgbClr val="000000"/>
              </a:solidFill>
            </a:endParaRP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7102" y="292765"/>
            <a:ext cx="7020357" cy="319246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500">
        <p:checker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3"/>
            </a:avLst>
          </a:prstGeom>
          <a:solidFill>
            <a:schemeClr val="accent2"/>
          </a:solid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5" lIns="91429" rIns="91429" rtlCol="0" tIns="45715"/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591" name=""/>
          <p:cNvSpPr txBox="1"/>
          <p:nvPr/>
        </p:nvSpPr>
        <p:spPr>
          <a:xfrm>
            <a:off x="350973" y="597675"/>
            <a:ext cx="4935181" cy="840740"/>
          </a:xfrm>
          <a:prstGeom prst="rect"/>
        </p:spPr>
        <p:txBody>
          <a:bodyPr rtlCol="0" wrap="square">
            <a:spAutoFit/>
          </a:bodyPr>
          <a:p>
            <a:r>
              <a:rPr sz="5100" lang="en-US">
                <a:solidFill>
                  <a:srgbClr val="0000FF"/>
                </a:solidFill>
              </a:rPr>
              <a:t>ল</a:t>
            </a:r>
            <a:r>
              <a:rPr sz="5100" lang="en-US">
                <a:solidFill>
                  <a:srgbClr val="0000FF"/>
                </a:solidFill>
              </a:rPr>
              <a:t>ি</a:t>
            </a:r>
            <a:r>
              <a:rPr sz="5100" lang="en-US">
                <a:solidFill>
                  <a:srgbClr val="0000FF"/>
                </a:solidFill>
              </a:rPr>
              <a:t>খ</a:t>
            </a:r>
            <a:r>
              <a:rPr sz="5100" lang="en-US">
                <a:solidFill>
                  <a:srgbClr val="0000FF"/>
                </a:solidFill>
              </a:rPr>
              <a:t>ি</a:t>
            </a:r>
            <a:r>
              <a:rPr sz="5100" lang="en-US">
                <a:solidFill>
                  <a:srgbClr val="0000FF"/>
                </a:solidFill>
              </a:rPr>
              <a:t>ত</a:t>
            </a:r>
            <a:r>
              <a:rPr sz="5100" lang="en-US">
                <a:solidFill>
                  <a:srgbClr val="0000FF"/>
                </a:solidFill>
              </a:rPr>
              <a:t> </a:t>
            </a:r>
            <a:r>
              <a:rPr sz="5100" lang="en-US">
                <a:solidFill>
                  <a:srgbClr val="0000FF"/>
                </a:solidFill>
              </a:rPr>
              <a:t>ম</a:t>
            </a:r>
            <a:r>
              <a:rPr sz="5100" lang="en-US">
                <a:solidFill>
                  <a:srgbClr val="0000FF"/>
                </a:solidFill>
              </a:rPr>
              <a:t>ূ</a:t>
            </a:r>
            <a:r>
              <a:rPr sz="5100" lang="en-US">
                <a:solidFill>
                  <a:srgbClr val="0000FF"/>
                </a:solidFill>
              </a:rPr>
              <a:t>ল</a:t>
            </a:r>
            <a:r>
              <a:rPr sz="5100" lang="en-US">
                <a:solidFill>
                  <a:srgbClr val="0000FF"/>
                </a:solidFill>
              </a:rPr>
              <a:t>্য</a:t>
            </a:r>
            <a:r>
              <a:rPr sz="5100" lang="en-US">
                <a:solidFill>
                  <a:srgbClr val="0000FF"/>
                </a:solidFill>
              </a:rPr>
              <a:t>া</a:t>
            </a:r>
            <a:r>
              <a:rPr sz="5100" lang="en-US">
                <a:solidFill>
                  <a:srgbClr val="0000FF"/>
                </a:solidFill>
              </a:rPr>
              <a:t>য়</a:t>
            </a:r>
            <a:r>
              <a:rPr sz="5100" lang="en-US">
                <a:solidFill>
                  <a:srgbClr val="0000FF"/>
                </a:solidFill>
              </a:rPr>
              <a:t>ণ</a:t>
            </a:r>
            <a:endParaRPr sz="5100" lang="en-US">
              <a:solidFill>
                <a:srgbClr val="0000FF"/>
              </a:solidFill>
            </a:endParaRPr>
          </a:p>
        </p:txBody>
      </p:sp>
      <p:sp>
        <p:nvSpPr>
          <p:cNvPr id="1048592" name=""/>
          <p:cNvSpPr txBox="1"/>
          <p:nvPr/>
        </p:nvSpPr>
        <p:spPr>
          <a:xfrm>
            <a:off x="1454975" y="2077289"/>
            <a:ext cx="6636692" cy="4155440"/>
          </a:xfrm>
          <a:prstGeom prst="rect"/>
        </p:spPr>
        <p:txBody>
          <a:bodyPr rtlCol="0" wrap="square">
            <a:spAutoFit/>
          </a:bodyPr>
          <a:p>
            <a:r>
              <a:rPr sz="5500" lang="en-US">
                <a:solidFill>
                  <a:srgbClr val="00B050"/>
                </a:solidFill>
              </a:rPr>
              <a:t>গ</a:t>
            </a:r>
            <a:r>
              <a:rPr sz="5500" lang="en-US">
                <a:solidFill>
                  <a:srgbClr val="00B050"/>
                </a:solidFill>
              </a:rPr>
              <a:t>ু</a:t>
            </a:r>
            <a:r>
              <a:rPr sz="5500" lang="en-US">
                <a:solidFill>
                  <a:srgbClr val="00B050"/>
                </a:solidFill>
              </a:rPr>
              <a:t>ণ</a:t>
            </a:r>
            <a:r>
              <a:rPr sz="5500" lang="en-US">
                <a:solidFill>
                  <a:srgbClr val="00B050"/>
                </a:solidFill>
              </a:rPr>
              <a:t>ফ</a:t>
            </a:r>
            <a:r>
              <a:rPr sz="5500" lang="en-US">
                <a:solidFill>
                  <a:srgbClr val="00B050"/>
                </a:solidFill>
              </a:rPr>
              <a:t>ল</a:t>
            </a:r>
            <a:r>
              <a:rPr sz="5500" lang="en-US">
                <a:solidFill>
                  <a:srgbClr val="00B050"/>
                </a:solidFill>
              </a:rPr>
              <a:t> </a:t>
            </a:r>
            <a:r>
              <a:rPr sz="5500" lang="en-US">
                <a:solidFill>
                  <a:srgbClr val="00B050"/>
                </a:solidFill>
              </a:rPr>
              <a:t>ন</a:t>
            </a:r>
            <a:r>
              <a:rPr sz="5500" lang="en-US">
                <a:solidFill>
                  <a:srgbClr val="00B050"/>
                </a:solidFill>
              </a:rPr>
              <a:t>ি</a:t>
            </a:r>
            <a:r>
              <a:rPr sz="5500" lang="en-US">
                <a:solidFill>
                  <a:srgbClr val="00B050"/>
                </a:solidFill>
              </a:rPr>
              <a:t>র্</a:t>
            </a:r>
            <a:r>
              <a:rPr sz="5500" lang="en-US">
                <a:solidFill>
                  <a:srgbClr val="00B050"/>
                </a:solidFill>
              </a:rPr>
              <a:t>ণ</a:t>
            </a:r>
            <a:r>
              <a:rPr sz="5500" lang="en-US">
                <a:solidFill>
                  <a:srgbClr val="00B050"/>
                </a:solidFill>
              </a:rPr>
              <a:t>য়</a:t>
            </a:r>
            <a:r>
              <a:rPr sz="5500" lang="en-US">
                <a:solidFill>
                  <a:srgbClr val="00B050"/>
                </a:solidFill>
              </a:rPr>
              <a:t> </a:t>
            </a:r>
            <a:r>
              <a:rPr sz="5500" lang="en-US">
                <a:solidFill>
                  <a:srgbClr val="00B050"/>
                </a:solidFill>
              </a:rPr>
              <a:t>ক</a:t>
            </a:r>
            <a:r>
              <a:rPr sz="5500" lang="en-US">
                <a:solidFill>
                  <a:srgbClr val="00B050"/>
                </a:solidFill>
              </a:rPr>
              <a:t>র</a:t>
            </a:r>
            <a:r>
              <a:rPr sz="5500" lang="en-US">
                <a:solidFill>
                  <a:srgbClr val="00B050"/>
                </a:solidFill>
              </a:rPr>
              <a:t>ো</a:t>
            </a:r>
            <a:r>
              <a:rPr sz="5500" lang="en-US">
                <a:solidFill>
                  <a:srgbClr val="00B050"/>
                </a:solidFill>
              </a:rPr>
              <a:t>(</a:t>
            </a:r>
            <a:r>
              <a:rPr sz="5500" lang="en-US">
                <a:solidFill>
                  <a:srgbClr val="00B050"/>
                </a:solidFill>
              </a:rPr>
              <a:t>স</a:t>
            </a:r>
            <a:r>
              <a:rPr sz="5500" lang="en-US">
                <a:solidFill>
                  <a:srgbClr val="00B050"/>
                </a:solidFill>
              </a:rPr>
              <a:t>হ</a:t>
            </a:r>
            <a:r>
              <a:rPr sz="5500" lang="en-US">
                <a:solidFill>
                  <a:srgbClr val="00B050"/>
                </a:solidFill>
              </a:rPr>
              <a:t>জ</a:t>
            </a:r>
            <a:r>
              <a:rPr sz="5500" lang="en-US">
                <a:solidFill>
                  <a:srgbClr val="00B050"/>
                </a:solidFill>
              </a:rPr>
              <a:t> </a:t>
            </a:r>
            <a:r>
              <a:rPr sz="5500" lang="en-US">
                <a:solidFill>
                  <a:srgbClr val="00B050"/>
                </a:solidFill>
              </a:rPr>
              <a:t>প</a:t>
            </a:r>
            <a:r>
              <a:rPr sz="5500" lang="en-US">
                <a:solidFill>
                  <a:srgbClr val="00B050"/>
                </a:solidFill>
              </a:rPr>
              <a:t>দ</a:t>
            </a:r>
            <a:r>
              <a:rPr sz="5500" lang="en-US">
                <a:solidFill>
                  <a:srgbClr val="00B050"/>
                </a:solidFill>
              </a:rPr>
              <a:t>্ধতি</a:t>
            </a:r>
            <a:r>
              <a:rPr sz="5500" lang="en-US">
                <a:solidFill>
                  <a:srgbClr val="00B050"/>
                </a:solidFill>
              </a:rPr>
              <a:t>) </a:t>
            </a:r>
            <a:endParaRPr sz="5500" lang="en-US">
              <a:solidFill>
                <a:srgbClr val="00B050"/>
              </a:solidFill>
            </a:endParaRPr>
          </a:p>
          <a:p>
            <a:r>
              <a:rPr sz="5500" lang="en-US">
                <a:solidFill>
                  <a:srgbClr val="00B050"/>
                </a:solidFill>
              </a:rPr>
              <a:t>১</a:t>
            </a:r>
            <a:r>
              <a:rPr sz="5500" lang="en-US">
                <a:solidFill>
                  <a:srgbClr val="00B050"/>
                </a:solidFill>
              </a:rPr>
              <a:t>।</a:t>
            </a:r>
            <a:r>
              <a:rPr sz="5500" lang="en-US">
                <a:solidFill>
                  <a:srgbClr val="00B050"/>
                </a:solidFill>
              </a:rPr>
              <a:t>৫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r>
              <a:rPr sz="5500" lang="en-US">
                <a:solidFill>
                  <a:srgbClr val="00B050"/>
                </a:solidFill>
              </a:rPr>
              <a:t>×</a:t>
            </a:r>
            <a:r>
              <a:rPr sz="5500" lang="en-US">
                <a:solidFill>
                  <a:srgbClr val="00B050"/>
                </a:solidFill>
              </a:rPr>
              <a:t>২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endParaRPr sz="5500" lang="en-US">
              <a:solidFill>
                <a:srgbClr val="00B050"/>
              </a:solidFill>
            </a:endParaRPr>
          </a:p>
          <a:p>
            <a:r>
              <a:rPr sz="5500" lang="en-US">
                <a:solidFill>
                  <a:srgbClr val="00B050"/>
                </a:solidFill>
              </a:rPr>
              <a:t>২</a:t>
            </a:r>
            <a:r>
              <a:rPr sz="5500" lang="en-US">
                <a:solidFill>
                  <a:srgbClr val="00B050"/>
                </a:solidFill>
              </a:rPr>
              <a:t>।</a:t>
            </a:r>
            <a:r>
              <a:rPr sz="5500" lang="en-US">
                <a:solidFill>
                  <a:srgbClr val="00B050"/>
                </a:solidFill>
              </a:rPr>
              <a:t>৫</a:t>
            </a:r>
            <a:r>
              <a:rPr sz="5500" lang="en-US">
                <a:solidFill>
                  <a:srgbClr val="00B050"/>
                </a:solidFill>
              </a:rPr>
              <a:t>৫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r>
              <a:rPr sz="5500" lang="en-US">
                <a:solidFill>
                  <a:srgbClr val="00B050"/>
                </a:solidFill>
              </a:rPr>
              <a:t>×</a:t>
            </a:r>
            <a:r>
              <a:rPr sz="5500" lang="en-US">
                <a:solidFill>
                  <a:srgbClr val="00B050"/>
                </a:solidFill>
              </a:rPr>
              <a:t>২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endParaRPr sz="5500" lang="en-US">
              <a:solidFill>
                <a:srgbClr val="00B050"/>
              </a:solidFill>
            </a:endParaRPr>
          </a:p>
          <a:p>
            <a:r>
              <a:rPr sz="5500" lang="en-US">
                <a:solidFill>
                  <a:srgbClr val="00B050"/>
                </a:solidFill>
              </a:rPr>
              <a:t>৩</a:t>
            </a:r>
            <a:r>
              <a:rPr sz="5500" lang="en-US">
                <a:solidFill>
                  <a:srgbClr val="00B050"/>
                </a:solidFill>
              </a:rPr>
              <a:t>।</a:t>
            </a:r>
            <a:r>
              <a:rPr sz="5500" lang="en-US">
                <a:solidFill>
                  <a:srgbClr val="00B050"/>
                </a:solidFill>
              </a:rPr>
              <a:t>৪</a:t>
            </a:r>
            <a:r>
              <a:rPr sz="5500" lang="en-US">
                <a:solidFill>
                  <a:srgbClr val="00B050"/>
                </a:solidFill>
              </a:rPr>
              <a:t>৫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r>
              <a:rPr sz="5500" lang="en-US">
                <a:solidFill>
                  <a:srgbClr val="00B050"/>
                </a:solidFill>
              </a:rPr>
              <a:t>×</a:t>
            </a:r>
            <a:r>
              <a:rPr sz="5500" lang="en-US">
                <a:solidFill>
                  <a:srgbClr val="00B050"/>
                </a:solidFill>
              </a:rPr>
              <a:t>২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r>
              <a:rPr sz="5500" lang="en-US">
                <a:solidFill>
                  <a:srgbClr val="00B050"/>
                </a:solidFill>
              </a:rPr>
              <a:t>০</a:t>
            </a:r>
            <a:endParaRPr sz="5500"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1"/>
          <p:cNvSpPr/>
          <p:nvPr/>
        </p:nvSpPr>
        <p:spPr>
          <a:xfrm>
            <a:off x="76200" y="0"/>
            <a:ext cx="9004041" cy="6858000"/>
          </a:xfrm>
          <a:prstGeom prst="rect"/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>
              <a:solidFill>
                <a:srgbClr val="FF6600"/>
              </a:solidFill>
            </a:endParaRPr>
          </a:p>
        </p:txBody>
      </p:sp>
      <p:sp>
        <p:nvSpPr>
          <p:cNvPr id="1048587" name="Rectangle 35"/>
          <p:cNvSpPr/>
          <p:nvPr/>
        </p:nvSpPr>
        <p:spPr>
          <a:xfrm>
            <a:off x="1524000" y="2819400"/>
            <a:ext cx="1252738" cy="707886"/>
          </a:xfrm>
          <a:prstGeom prst="rect"/>
        </p:spPr>
        <p:txBody>
          <a:bodyPr wrap="square">
            <a:spAutoFit/>
          </a:bodyPr>
          <a:p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endParaRPr dirty="0" sz="4000" lang="en-US"/>
          </a:p>
        </p:txBody>
      </p:sp>
      <p:sp>
        <p:nvSpPr>
          <p:cNvPr id="1048588" name=""/>
          <p:cNvSpPr txBox="1"/>
          <p:nvPr/>
        </p:nvSpPr>
        <p:spPr>
          <a:xfrm>
            <a:off x="150369" y="513310"/>
            <a:ext cx="4000000" cy="815339"/>
          </a:xfrm>
          <a:prstGeom prst="rect"/>
        </p:spPr>
        <p:txBody>
          <a:bodyPr rtlCol="0" wrap="square">
            <a:spAutoFit/>
          </a:bodyPr>
          <a:p>
            <a:r>
              <a:rPr sz="5000" lang="en-US">
                <a:solidFill>
                  <a:srgbClr val="FF6600"/>
                </a:solidFill>
              </a:rPr>
              <a:t>ব</a:t>
            </a:r>
            <a:r>
              <a:rPr sz="5000" lang="en-US">
                <a:solidFill>
                  <a:srgbClr val="FF6600"/>
                </a:solidFill>
              </a:rPr>
              <a:t>া</a:t>
            </a:r>
            <a:r>
              <a:rPr sz="5000" lang="en-US">
                <a:solidFill>
                  <a:srgbClr val="FF6600"/>
                </a:solidFill>
              </a:rPr>
              <a:t>ড়</a:t>
            </a:r>
            <a:r>
              <a:rPr sz="5000" lang="en-US">
                <a:solidFill>
                  <a:srgbClr val="FF6600"/>
                </a:solidFill>
              </a:rPr>
              <a:t>ির</a:t>
            </a:r>
            <a:r>
              <a:rPr sz="5000" lang="en-US">
                <a:solidFill>
                  <a:srgbClr val="FF6600"/>
                </a:solidFill>
              </a:rPr>
              <a:t> </a:t>
            </a:r>
            <a:r>
              <a:rPr sz="5000" lang="en-US">
                <a:solidFill>
                  <a:srgbClr val="FF6600"/>
                </a:solidFill>
              </a:rPr>
              <a:t>ক</a:t>
            </a:r>
            <a:r>
              <a:rPr sz="5000" lang="en-US">
                <a:solidFill>
                  <a:srgbClr val="FF6600"/>
                </a:solidFill>
              </a:rPr>
              <a:t>া</a:t>
            </a:r>
            <a:r>
              <a:rPr sz="5000" lang="en-US">
                <a:solidFill>
                  <a:srgbClr val="FF6600"/>
                </a:solidFill>
              </a:rPr>
              <a:t>জ</a:t>
            </a:r>
            <a:endParaRPr sz="5000" lang="en-US">
              <a:solidFill>
                <a:srgbClr val="FF6600"/>
              </a:solidFill>
            </a:endParaRPr>
          </a:p>
        </p:txBody>
      </p:sp>
      <p:pic>
        <p:nvPicPr>
          <p:cNvPr id="2097154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l="10587" t="18466" r="10801" b="6692"/>
          <a:stretch>
            <a:fillRect/>
          </a:stretch>
        </p:blipFill>
        <p:spPr>
          <a:xfrm>
            <a:off x="5036278" y="137272"/>
            <a:ext cx="3766528" cy="2057400"/>
          </a:xfrm>
          <a:prstGeom prst="ellipse"/>
          <a:ln w="635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589" name=""/>
          <p:cNvSpPr txBox="1"/>
          <p:nvPr/>
        </p:nvSpPr>
        <p:spPr>
          <a:xfrm>
            <a:off x="776737" y="2662803"/>
            <a:ext cx="7299113" cy="3799840"/>
          </a:xfrm>
          <a:prstGeom prst="rect"/>
        </p:spPr>
        <p:txBody>
          <a:bodyPr rtlCol="0" wrap="square">
            <a:spAutoFit/>
          </a:bodyPr>
          <a:p>
            <a:r>
              <a:rPr sz="6200" lang="en-US">
                <a:solidFill>
                  <a:srgbClr val="7030A0"/>
                </a:solidFill>
              </a:rPr>
              <a:t>১</a:t>
            </a:r>
            <a:r>
              <a:rPr sz="6200" lang="en-US">
                <a:solidFill>
                  <a:srgbClr val="7030A0"/>
                </a:solidFill>
              </a:rPr>
              <a:t>।</a:t>
            </a:r>
            <a:r>
              <a:rPr sz="6200" lang="en-US">
                <a:solidFill>
                  <a:srgbClr val="7030A0"/>
                </a:solidFill>
              </a:rPr>
              <a:t>৪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×</a:t>
            </a:r>
            <a:r>
              <a:rPr sz="6200" lang="en-US">
                <a:solidFill>
                  <a:srgbClr val="7030A0"/>
                </a:solidFill>
              </a:rPr>
              <a:t>২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endParaRPr sz="6200" lang="en-US">
              <a:solidFill>
                <a:srgbClr val="7030A0"/>
              </a:solidFill>
            </a:endParaRPr>
          </a:p>
          <a:p>
            <a:r>
              <a:rPr sz="6200" lang="en-US">
                <a:solidFill>
                  <a:srgbClr val="7030A0"/>
                </a:solidFill>
              </a:rPr>
              <a:t>২</a:t>
            </a:r>
            <a:r>
              <a:rPr sz="6200" lang="en-US">
                <a:solidFill>
                  <a:srgbClr val="7030A0"/>
                </a:solidFill>
              </a:rPr>
              <a:t>।</a:t>
            </a:r>
            <a:r>
              <a:rPr sz="6200" lang="en-US">
                <a:solidFill>
                  <a:srgbClr val="7030A0"/>
                </a:solidFill>
              </a:rPr>
              <a:t>৬</a:t>
            </a:r>
            <a:r>
              <a:rPr sz="6200" lang="en-US">
                <a:solidFill>
                  <a:srgbClr val="7030A0"/>
                </a:solidFill>
              </a:rPr>
              <a:t>৫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×</a:t>
            </a:r>
            <a:r>
              <a:rPr sz="6200" lang="en-US">
                <a:solidFill>
                  <a:srgbClr val="7030A0"/>
                </a:solidFill>
              </a:rPr>
              <a:t>১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endParaRPr sz="6200" lang="en-US">
              <a:solidFill>
                <a:srgbClr val="7030A0"/>
              </a:solidFill>
            </a:endParaRPr>
          </a:p>
          <a:p>
            <a:r>
              <a:rPr sz="6200" lang="en-US">
                <a:solidFill>
                  <a:srgbClr val="7030A0"/>
                </a:solidFill>
              </a:rPr>
              <a:t>৩</a:t>
            </a:r>
            <a:r>
              <a:rPr sz="6200" lang="en-US">
                <a:solidFill>
                  <a:srgbClr val="7030A0"/>
                </a:solidFill>
              </a:rPr>
              <a:t>।</a:t>
            </a:r>
            <a:r>
              <a:rPr sz="6200" lang="en-US">
                <a:solidFill>
                  <a:srgbClr val="7030A0"/>
                </a:solidFill>
              </a:rPr>
              <a:t>৫</a:t>
            </a:r>
            <a:r>
              <a:rPr sz="6200" lang="en-US">
                <a:solidFill>
                  <a:srgbClr val="7030A0"/>
                </a:solidFill>
              </a:rPr>
              <a:t>৫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×</a:t>
            </a:r>
            <a:r>
              <a:rPr sz="6200" lang="en-US">
                <a:solidFill>
                  <a:srgbClr val="7030A0"/>
                </a:solidFill>
              </a:rPr>
              <a:t>৩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endParaRPr sz="6200" lang="en-US">
              <a:solidFill>
                <a:srgbClr val="7030A0"/>
              </a:solidFill>
            </a:endParaRPr>
          </a:p>
          <a:p>
            <a:r>
              <a:rPr sz="6200" lang="en-US">
                <a:solidFill>
                  <a:srgbClr val="7030A0"/>
                </a:solidFill>
              </a:rPr>
              <a:t>৪</a:t>
            </a:r>
            <a:r>
              <a:rPr sz="6200" lang="en-US">
                <a:solidFill>
                  <a:srgbClr val="7030A0"/>
                </a:solidFill>
              </a:rPr>
              <a:t>।</a:t>
            </a:r>
            <a:r>
              <a:rPr sz="6200" lang="en-US">
                <a:solidFill>
                  <a:srgbClr val="7030A0"/>
                </a:solidFill>
              </a:rPr>
              <a:t>২</a:t>
            </a:r>
            <a:r>
              <a:rPr sz="6200" lang="en-US">
                <a:solidFill>
                  <a:srgbClr val="7030A0"/>
                </a:solidFill>
              </a:rPr>
              <a:t>৫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×</a:t>
            </a:r>
            <a:r>
              <a:rPr sz="6200" lang="en-US">
                <a:solidFill>
                  <a:srgbClr val="7030A0"/>
                </a:solidFill>
              </a:rPr>
              <a:t>৪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r>
              <a:rPr sz="6200" lang="en-US">
                <a:solidFill>
                  <a:srgbClr val="7030A0"/>
                </a:solidFill>
              </a:rPr>
              <a:t>০</a:t>
            </a:r>
            <a:endParaRPr sz="6200"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2"/>
          <p:cNvSpPr/>
          <p:nvPr/>
        </p:nvSpPr>
        <p:spPr>
          <a:xfrm>
            <a:off x="152400" y="3657600"/>
            <a:ext cx="8839200" cy="3048000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33400" y="1447800"/>
            <a:ext cx="7848600" cy="5231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585" name=""/>
          <p:cNvSpPr txBox="1"/>
          <p:nvPr/>
        </p:nvSpPr>
        <p:spPr>
          <a:xfrm>
            <a:off x="1168741" y="428946"/>
            <a:ext cx="7059308" cy="1170940"/>
          </a:xfrm>
          <a:prstGeom prst="rect"/>
        </p:spPr>
        <p:txBody>
          <a:bodyPr rtlCol="0" wrap="square">
            <a:spAutoFit/>
          </a:bodyPr>
          <a:p>
            <a:r>
              <a:rPr sz="7400" lang="en-US">
                <a:solidFill>
                  <a:srgbClr val="00B0F0"/>
                </a:solidFill>
              </a:rPr>
              <a:t>ধ</a:t>
            </a:r>
            <a:r>
              <a:rPr sz="7400" lang="en-US">
                <a:solidFill>
                  <a:srgbClr val="00B0F0"/>
                </a:solidFill>
              </a:rPr>
              <a:t>ন</a:t>
            </a:r>
            <a:r>
              <a:rPr sz="7400" lang="en-US">
                <a:solidFill>
                  <a:srgbClr val="00B0F0"/>
                </a:solidFill>
              </a:rPr>
              <a:t>্য</a:t>
            </a:r>
            <a:r>
              <a:rPr sz="7400" lang="en-US">
                <a:solidFill>
                  <a:srgbClr val="00B0F0"/>
                </a:solidFill>
              </a:rPr>
              <a:t>ব</a:t>
            </a:r>
            <a:r>
              <a:rPr sz="7400" lang="en-US">
                <a:solidFill>
                  <a:srgbClr val="00B0F0"/>
                </a:solidFill>
              </a:rPr>
              <a:t>া</a:t>
            </a:r>
            <a:r>
              <a:rPr sz="7400" lang="en-US">
                <a:solidFill>
                  <a:srgbClr val="00B0F0"/>
                </a:solidFill>
              </a:rPr>
              <a:t>দ</a:t>
            </a:r>
            <a:r>
              <a:rPr sz="7400" lang="en-US">
                <a:solidFill>
                  <a:srgbClr val="00B0F0"/>
                </a:solidFill>
              </a:rPr>
              <a:t> </a:t>
            </a:r>
            <a:r>
              <a:rPr sz="7400" lang="en-US">
                <a:solidFill>
                  <a:srgbClr val="00B0F0"/>
                </a:solidFill>
              </a:rPr>
              <a:t>স</a:t>
            </a:r>
            <a:r>
              <a:rPr sz="7400" lang="en-US">
                <a:solidFill>
                  <a:srgbClr val="00B0F0"/>
                </a:solidFill>
              </a:rPr>
              <a:t>ব</a:t>
            </a:r>
            <a:r>
              <a:rPr sz="7400" lang="en-US">
                <a:solidFill>
                  <a:srgbClr val="00B0F0"/>
                </a:solidFill>
              </a:rPr>
              <a:t>া</a:t>
            </a:r>
            <a:r>
              <a:rPr sz="7400" lang="en-US">
                <a:solidFill>
                  <a:srgbClr val="00B0F0"/>
                </a:solidFill>
              </a:rPr>
              <a:t>ইকে</a:t>
            </a:r>
            <a:r>
              <a:rPr sz="7400" lang="en-US">
                <a:solidFill>
                  <a:srgbClr val="00B0F0"/>
                </a:solidFill>
              </a:rPr>
              <a:t> </a:t>
            </a:r>
            <a:endParaRPr sz="7400"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orient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523"/>
            <a:ext cx="9144000" cy="685295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orient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 txBox="1"/>
          <p:nvPr/>
        </p:nvSpPr>
        <p:spPr>
          <a:xfrm>
            <a:off x="831522" y="3765999"/>
            <a:ext cx="3415270" cy="21869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2A5E3"/>
                </a:solidFill>
              </a:rPr>
              <a:t>ম</a:t>
            </a:r>
            <a:r>
              <a:rPr sz="2800" lang="en-US">
                <a:solidFill>
                  <a:srgbClr val="02A5E3"/>
                </a:solidFill>
              </a:rPr>
              <a:t>ো</a:t>
            </a:r>
            <a:r>
              <a:rPr sz="2800" lang="en-US">
                <a:solidFill>
                  <a:srgbClr val="02A5E3"/>
                </a:solidFill>
              </a:rPr>
              <a:t>ঃ</a:t>
            </a:r>
            <a:r>
              <a:rPr sz="2800" lang="en-US">
                <a:solidFill>
                  <a:srgbClr val="02A5E3"/>
                </a:solidFill>
              </a:rPr>
              <a:t>আনোয়ার</a:t>
            </a:r>
            <a:r>
              <a:rPr sz="2800" lang="en-US">
                <a:solidFill>
                  <a:srgbClr val="02A5E3"/>
                </a:solidFill>
              </a:rPr>
              <a:t> </a:t>
            </a:r>
            <a:r>
              <a:rPr sz="2800" lang="en-US">
                <a:solidFill>
                  <a:srgbClr val="02A5E3"/>
                </a:solidFill>
              </a:rPr>
              <a:t>হোসেন</a:t>
            </a:r>
            <a:r>
              <a:rPr sz="2800" lang="en-US">
                <a:solidFill>
                  <a:srgbClr val="02A5E3"/>
                </a:solidFill>
              </a:rPr>
              <a:t> </a:t>
            </a:r>
            <a:endParaRPr sz="2800" lang="en-US">
              <a:solidFill>
                <a:srgbClr val="02A5E3"/>
              </a:solidFill>
            </a:endParaRPr>
          </a:p>
          <a:p>
            <a:r>
              <a:rPr sz="2800" lang="en-US">
                <a:solidFill>
                  <a:srgbClr val="02A5E3"/>
                </a:solidFill>
              </a:rPr>
              <a:t>স</a:t>
            </a:r>
            <a:r>
              <a:rPr sz="2800" lang="en-US">
                <a:solidFill>
                  <a:srgbClr val="02A5E3"/>
                </a:solidFill>
              </a:rPr>
              <a:t>হ</a:t>
            </a:r>
            <a:r>
              <a:rPr sz="2800" lang="en-US">
                <a:solidFill>
                  <a:srgbClr val="02A5E3"/>
                </a:solidFill>
              </a:rPr>
              <a:t>ক</a:t>
            </a:r>
            <a:r>
              <a:rPr sz="2800" lang="en-US">
                <a:solidFill>
                  <a:srgbClr val="02A5E3"/>
                </a:solidFill>
              </a:rPr>
              <a:t>ারী</a:t>
            </a:r>
            <a:r>
              <a:rPr sz="2800" lang="en-US">
                <a:solidFill>
                  <a:srgbClr val="02A5E3"/>
                </a:solidFill>
              </a:rPr>
              <a:t> </a:t>
            </a:r>
            <a:r>
              <a:rPr sz="2800" lang="en-US">
                <a:solidFill>
                  <a:srgbClr val="02A5E3"/>
                </a:solidFill>
              </a:rPr>
              <a:t>শিক্ষক</a:t>
            </a:r>
            <a:r>
              <a:rPr sz="2800" lang="en-US">
                <a:solidFill>
                  <a:srgbClr val="02A5E3"/>
                </a:solidFill>
              </a:rPr>
              <a:t> </a:t>
            </a:r>
            <a:endParaRPr sz="2800" lang="en-US">
              <a:solidFill>
                <a:srgbClr val="02A5E3"/>
              </a:solidFill>
            </a:endParaRPr>
          </a:p>
          <a:p>
            <a:r>
              <a:rPr sz="2800" lang="en-US">
                <a:solidFill>
                  <a:srgbClr val="02A5E3"/>
                </a:solidFill>
              </a:rPr>
              <a:t>ব</a:t>
            </a:r>
            <a:r>
              <a:rPr sz="2800" lang="en-US">
                <a:solidFill>
                  <a:srgbClr val="02A5E3"/>
                </a:solidFill>
              </a:rPr>
              <a:t>া</a:t>
            </a:r>
            <a:r>
              <a:rPr sz="2800" lang="en-US">
                <a:solidFill>
                  <a:srgbClr val="02A5E3"/>
                </a:solidFill>
              </a:rPr>
              <a:t>ড়</a:t>
            </a:r>
            <a:r>
              <a:rPr sz="2800" lang="en-US">
                <a:solidFill>
                  <a:srgbClr val="02A5E3"/>
                </a:solidFill>
              </a:rPr>
              <a:t>া</a:t>
            </a:r>
            <a:r>
              <a:rPr sz="2800" lang="en-US">
                <a:solidFill>
                  <a:srgbClr val="02A5E3"/>
                </a:solidFill>
              </a:rPr>
              <a:t>চ</a:t>
            </a:r>
            <a:r>
              <a:rPr sz="2800" lang="en-US">
                <a:solidFill>
                  <a:srgbClr val="02A5E3"/>
                </a:solidFill>
              </a:rPr>
              <a:t>ান্দুরা</a:t>
            </a:r>
            <a:r>
              <a:rPr sz="2800" lang="en-US">
                <a:solidFill>
                  <a:srgbClr val="02A5E3"/>
                </a:solidFill>
              </a:rPr>
              <a:t> </a:t>
            </a:r>
            <a:r>
              <a:rPr sz="2800" lang="en-US">
                <a:solidFill>
                  <a:srgbClr val="02A5E3"/>
                </a:solidFill>
              </a:rPr>
              <a:t>সরকারি</a:t>
            </a:r>
            <a:r>
              <a:rPr sz="2800" lang="en-US">
                <a:solidFill>
                  <a:srgbClr val="02A5E3"/>
                </a:solidFill>
              </a:rPr>
              <a:t> </a:t>
            </a:r>
            <a:r>
              <a:rPr sz="2800" lang="en-US">
                <a:solidFill>
                  <a:srgbClr val="02A5E3"/>
                </a:solidFill>
              </a:rPr>
              <a:t>প্রাথমিক</a:t>
            </a:r>
            <a:r>
              <a:rPr sz="2800" lang="en-US">
                <a:solidFill>
                  <a:srgbClr val="02A5E3"/>
                </a:solidFill>
              </a:rPr>
              <a:t> </a:t>
            </a:r>
            <a:r>
              <a:rPr sz="2800" lang="en-US">
                <a:solidFill>
                  <a:srgbClr val="02A5E3"/>
                </a:solidFill>
              </a:rPr>
              <a:t>ব</a:t>
            </a:r>
            <a:r>
              <a:rPr sz="2800" lang="en-US">
                <a:solidFill>
                  <a:srgbClr val="02A5E3"/>
                </a:solidFill>
              </a:rPr>
              <a:t>ি</a:t>
            </a:r>
            <a:r>
              <a:rPr sz="2800" lang="en-US">
                <a:solidFill>
                  <a:srgbClr val="02A5E3"/>
                </a:solidFill>
              </a:rPr>
              <a:t>দ</a:t>
            </a:r>
            <a:r>
              <a:rPr sz="2800" lang="en-US">
                <a:solidFill>
                  <a:srgbClr val="02A5E3"/>
                </a:solidFill>
              </a:rPr>
              <a:t>্য</a:t>
            </a:r>
            <a:r>
              <a:rPr sz="2800" lang="en-US">
                <a:solidFill>
                  <a:srgbClr val="02A5E3"/>
                </a:solidFill>
              </a:rPr>
              <a:t>া</a:t>
            </a:r>
            <a:r>
              <a:rPr sz="2800" lang="en-US">
                <a:solidFill>
                  <a:srgbClr val="02A5E3"/>
                </a:solidFill>
              </a:rPr>
              <a:t>ল</a:t>
            </a:r>
            <a:r>
              <a:rPr sz="2800" lang="en-US">
                <a:solidFill>
                  <a:srgbClr val="02A5E3"/>
                </a:solidFill>
              </a:rPr>
              <a:t>য়</a:t>
            </a:r>
            <a:endParaRPr sz="2800" lang="en-US">
              <a:solidFill>
                <a:srgbClr val="02A5E3"/>
              </a:solidFill>
            </a:endParaRPr>
          </a:p>
          <a:p>
            <a:r>
              <a:rPr sz="2800" lang="en-US">
                <a:solidFill>
                  <a:srgbClr val="02A5E3"/>
                </a:solidFill>
              </a:rPr>
              <a:t>ম</a:t>
            </a:r>
            <a:r>
              <a:rPr sz="2800" lang="en-US">
                <a:solidFill>
                  <a:srgbClr val="02A5E3"/>
                </a:solidFill>
              </a:rPr>
              <a:t>া</a:t>
            </a:r>
            <a:r>
              <a:rPr sz="2800" lang="en-US">
                <a:solidFill>
                  <a:srgbClr val="02A5E3"/>
                </a:solidFill>
              </a:rPr>
              <a:t>ধ</a:t>
            </a:r>
            <a:r>
              <a:rPr sz="2800" lang="en-US">
                <a:solidFill>
                  <a:srgbClr val="02A5E3"/>
                </a:solidFill>
              </a:rPr>
              <a:t>ব</a:t>
            </a:r>
            <a:r>
              <a:rPr sz="2800" lang="en-US">
                <a:solidFill>
                  <a:srgbClr val="02A5E3"/>
                </a:solidFill>
              </a:rPr>
              <a:t>প</a:t>
            </a:r>
            <a:r>
              <a:rPr sz="2800" lang="en-US">
                <a:solidFill>
                  <a:srgbClr val="02A5E3"/>
                </a:solidFill>
              </a:rPr>
              <a:t>র</a:t>
            </a:r>
            <a:r>
              <a:rPr sz="2800" lang="en-US">
                <a:solidFill>
                  <a:srgbClr val="02A5E3"/>
                </a:solidFill>
              </a:rPr>
              <a:t>,</a:t>
            </a:r>
            <a:r>
              <a:rPr sz="2800" lang="en-US">
                <a:solidFill>
                  <a:srgbClr val="02A5E3"/>
                </a:solidFill>
              </a:rPr>
              <a:t>হ</a:t>
            </a:r>
            <a:r>
              <a:rPr sz="2800" lang="en-US">
                <a:solidFill>
                  <a:srgbClr val="02A5E3"/>
                </a:solidFill>
              </a:rPr>
              <a:t>ব</a:t>
            </a:r>
            <a:r>
              <a:rPr sz="2800" lang="en-US">
                <a:solidFill>
                  <a:srgbClr val="02A5E3"/>
                </a:solidFill>
              </a:rPr>
              <a:t>ি</a:t>
            </a:r>
            <a:r>
              <a:rPr sz="2800" lang="en-US">
                <a:solidFill>
                  <a:srgbClr val="02A5E3"/>
                </a:solidFill>
              </a:rPr>
              <a:t>গ</a:t>
            </a:r>
            <a:r>
              <a:rPr sz="2800" lang="en-US">
                <a:solidFill>
                  <a:srgbClr val="02A5E3"/>
                </a:solidFill>
              </a:rPr>
              <a:t>ঞ্জ</a:t>
            </a:r>
            <a:r>
              <a:rPr sz="2800" lang="en-US">
                <a:solidFill>
                  <a:srgbClr val="02A5E3"/>
                </a:solidFill>
              </a:rPr>
              <a:t> </a:t>
            </a:r>
            <a:endParaRPr sz="2800" lang="en-US">
              <a:solidFill>
                <a:srgbClr val="02A5E3"/>
              </a:solidFill>
            </a:endParaRPr>
          </a:p>
        </p:txBody>
      </p:sp>
      <p:sp>
        <p:nvSpPr>
          <p:cNvPr id="1048596" name=""/>
          <p:cNvSpPr txBox="1"/>
          <p:nvPr/>
        </p:nvSpPr>
        <p:spPr>
          <a:xfrm>
            <a:off x="4246792" y="461197"/>
            <a:ext cx="4000000" cy="878840"/>
          </a:xfrm>
          <a:prstGeom prst="rect"/>
        </p:spPr>
        <p:txBody>
          <a:bodyPr rtlCol="0" wrap="square">
            <a:spAutoFit/>
          </a:bodyPr>
          <a:p>
            <a:r>
              <a:rPr b="0" sz="5300" lang="en-US">
                <a:solidFill>
                  <a:srgbClr val="D66565"/>
                </a:solidFill>
              </a:rPr>
              <a:t>প</a:t>
            </a:r>
            <a:r>
              <a:rPr b="0" sz="5300" lang="en-US">
                <a:solidFill>
                  <a:srgbClr val="D66565"/>
                </a:solidFill>
              </a:rPr>
              <a:t>র</a:t>
            </a:r>
            <a:r>
              <a:rPr b="0" sz="5300" lang="en-US">
                <a:solidFill>
                  <a:srgbClr val="D66565"/>
                </a:solidFill>
              </a:rPr>
              <a:t>ি</a:t>
            </a:r>
            <a:r>
              <a:rPr b="0" sz="5300" lang="en-US">
                <a:solidFill>
                  <a:srgbClr val="D66565"/>
                </a:solidFill>
              </a:rPr>
              <a:t>চ</a:t>
            </a:r>
            <a:r>
              <a:rPr b="0" sz="5300" lang="en-US">
                <a:solidFill>
                  <a:srgbClr val="D66565"/>
                </a:solidFill>
              </a:rPr>
              <a:t>য়</a:t>
            </a:r>
            <a:r>
              <a:rPr b="0" sz="5300" lang="en-US">
                <a:solidFill>
                  <a:srgbClr val="D66565"/>
                </a:solidFill>
              </a:rPr>
              <a:t> </a:t>
            </a:r>
            <a:r>
              <a:rPr b="0" sz="5300" lang="en-US">
                <a:solidFill>
                  <a:srgbClr val="D66565"/>
                </a:solidFill>
              </a:rPr>
              <a:t>প</a:t>
            </a:r>
            <a:r>
              <a:rPr b="0" sz="5300" lang="en-US">
                <a:solidFill>
                  <a:srgbClr val="D66565"/>
                </a:solidFill>
              </a:rPr>
              <a:t>র্</a:t>
            </a:r>
            <a:r>
              <a:rPr b="0" sz="5300" lang="en-US">
                <a:solidFill>
                  <a:srgbClr val="D66565"/>
                </a:solidFill>
              </a:rPr>
              <a:t>ব</a:t>
            </a:r>
            <a:endParaRPr b="0" sz="5300" lang="en-US">
              <a:solidFill>
                <a:srgbClr val="D66565"/>
              </a:solidFill>
            </a:endParaRP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3742" y="178971"/>
            <a:ext cx="2521901" cy="2997540"/>
          </a:xfrm>
          <a:prstGeom prst="rect"/>
        </p:spPr>
      </p:pic>
      <p:sp>
        <p:nvSpPr>
          <p:cNvPr id="1048597" name=""/>
          <p:cNvSpPr/>
          <p:nvPr/>
        </p:nvSpPr>
        <p:spPr>
          <a:xfrm>
            <a:off x="4246792" y="1937448"/>
            <a:ext cx="862012" cy="4358887"/>
          </a:xfrm>
          <a:prstGeom prst="upDownArrow"/>
          <a:solidFill>
            <a:srgbClr val="FFC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98" name=""/>
          <p:cNvSpPr txBox="1"/>
          <p:nvPr/>
        </p:nvSpPr>
        <p:spPr>
          <a:xfrm>
            <a:off x="5108804" y="3429000"/>
            <a:ext cx="3694511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B0F0"/>
                </a:solidFill>
              </a:rPr>
              <a:t>ব</a:t>
            </a:r>
            <a:r>
              <a:rPr sz="2800" lang="en-US">
                <a:solidFill>
                  <a:srgbClr val="00B0F0"/>
                </a:solidFill>
              </a:rPr>
              <a:t>ি</a:t>
            </a:r>
            <a:r>
              <a:rPr sz="2800" lang="en-US">
                <a:solidFill>
                  <a:srgbClr val="00B0F0"/>
                </a:solidFill>
              </a:rPr>
              <a:t>ষ</a:t>
            </a:r>
            <a:r>
              <a:rPr sz="2800" lang="en-US">
                <a:solidFill>
                  <a:srgbClr val="00B0F0"/>
                </a:solidFill>
              </a:rPr>
              <a:t>য়</a:t>
            </a:r>
            <a:r>
              <a:rPr sz="2800" lang="en-US">
                <a:solidFill>
                  <a:srgbClr val="00B0F0"/>
                </a:solidFill>
              </a:rPr>
              <a:t>ঃ</a:t>
            </a:r>
            <a:r>
              <a:rPr sz="2800" lang="en-US">
                <a:solidFill>
                  <a:srgbClr val="00B0F0"/>
                </a:solidFill>
              </a:rPr>
              <a:t>গ</a:t>
            </a:r>
            <a:r>
              <a:rPr sz="2800" lang="en-US">
                <a:solidFill>
                  <a:srgbClr val="00B0F0"/>
                </a:solidFill>
              </a:rPr>
              <a:t>ণ</a:t>
            </a:r>
            <a:r>
              <a:rPr sz="2800" lang="en-US">
                <a:solidFill>
                  <a:srgbClr val="00B0F0"/>
                </a:solidFill>
              </a:rPr>
              <a:t>ি</a:t>
            </a:r>
            <a:r>
              <a:rPr sz="2800" lang="en-US">
                <a:solidFill>
                  <a:srgbClr val="00B0F0"/>
                </a:solidFill>
              </a:rPr>
              <a:t>ত</a:t>
            </a:r>
            <a:endParaRPr sz="2800" lang="en-US">
              <a:solidFill>
                <a:srgbClr val="00B0F0"/>
              </a:solidFill>
            </a:endParaRPr>
          </a:p>
          <a:p>
            <a:r>
              <a:rPr sz="2800" lang="en-US">
                <a:solidFill>
                  <a:srgbClr val="00B0F0"/>
                </a:solidFill>
              </a:rPr>
              <a:t>শ</a:t>
            </a:r>
            <a:r>
              <a:rPr sz="2800" lang="en-US">
                <a:solidFill>
                  <a:srgbClr val="00B0F0"/>
                </a:solidFill>
              </a:rPr>
              <a:t>্</a:t>
            </a:r>
            <a:r>
              <a:rPr sz="2800" lang="en-US">
                <a:solidFill>
                  <a:srgbClr val="00B0F0"/>
                </a:solidFill>
              </a:rPr>
              <a:t>র</a:t>
            </a:r>
            <a:r>
              <a:rPr sz="2800" lang="en-US">
                <a:solidFill>
                  <a:srgbClr val="00B0F0"/>
                </a:solidFill>
              </a:rPr>
              <a:t>ে</a:t>
            </a:r>
            <a:r>
              <a:rPr sz="2800" lang="en-US">
                <a:solidFill>
                  <a:srgbClr val="00B0F0"/>
                </a:solidFill>
              </a:rPr>
              <a:t>ণ</a:t>
            </a:r>
            <a:r>
              <a:rPr sz="2800" lang="en-US">
                <a:solidFill>
                  <a:srgbClr val="00B0F0"/>
                </a:solidFill>
              </a:rPr>
              <a:t>ি</a:t>
            </a:r>
            <a:r>
              <a:rPr sz="2800" lang="en-US">
                <a:solidFill>
                  <a:srgbClr val="00B0F0"/>
                </a:solidFill>
              </a:rPr>
              <a:t>ঃ</a:t>
            </a:r>
            <a:r>
              <a:rPr sz="2800" lang="en-US">
                <a:solidFill>
                  <a:srgbClr val="00B0F0"/>
                </a:solidFill>
              </a:rPr>
              <a:t>৪</a:t>
            </a:r>
            <a:r>
              <a:rPr sz="2800" lang="en-US">
                <a:solidFill>
                  <a:srgbClr val="00B0F0"/>
                </a:solidFill>
              </a:rPr>
              <a:t>র্</a:t>
            </a:r>
            <a:r>
              <a:rPr sz="2800" lang="en-US">
                <a:solidFill>
                  <a:srgbClr val="00B0F0"/>
                </a:solidFill>
              </a:rPr>
              <a:t>থ</a:t>
            </a:r>
            <a:endParaRPr sz="2800" lang="en-US">
              <a:solidFill>
                <a:srgbClr val="00B0F0"/>
              </a:solidFill>
            </a:endParaRPr>
          </a:p>
          <a:p>
            <a:r>
              <a:rPr sz="2800" lang="en-US">
                <a:solidFill>
                  <a:srgbClr val="00B0F0"/>
                </a:solidFill>
              </a:rPr>
              <a:t>অ</a:t>
            </a:r>
            <a:r>
              <a:rPr sz="2800" lang="en-US">
                <a:solidFill>
                  <a:srgbClr val="00B0F0"/>
                </a:solidFill>
              </a:rPr>
              <a:t>ধ</a:t>
            </a:r>
            <a:r>
              <a:rPr sz="2800" lang="en-US">
                <a:solidFill>
                  <a:srgbClr val="00B0F0"/>
                </a:solidFill>
              </a:rPr>
              <a:t>্য</a:t>
            </a:r>
            <a:r>
              <a:rPr sz="2800" lang="en-US">
                <a:solidFill>
                  <a:srgbClr val="00B0F0"/>
                </a:solidFill>
              </a:rPr>
              <a:t>া</a:t>
            </a:r>
            <a:r>
              <a:rPr sz="2800" lang="en-US">
                <a:solidFill>
                  <a:srgbClr val="00B0F0"/>
                </a:solidFill>
              </a:rPr>
              <a:t>য়</a:t>
            </a:r>
            <a:r>
              <a:rPr sz="2800" lang="en-US">
                <a:solidFill>
                  <a:srgbClr val="00B0F0"/>
                </a:solidFill>
              </a:rPr>
              <a:t>ঃ</a:t>
            </a:r>
            <a:r>
              <a:rPr sz="2800" lang="en-US">
                <a:solidFill>
                  <a:srgbClr val="00B0F0"/>
                </a:solidFill>
              </a:rPr>
              <a:t>০</a:t>
            </a:r>
            <a:r>
              <a:rPr sz="2800" lang="en-US">
                <a:solidFill>
                  <a:srgbClr val="00B0F0"/>
                </a:solidFill>
              </a:rPr>
              <a:t>৩</a:t>
            </a:r>
            <a:endParaRPr sz="2800" lang="en-US">
              <a:solidFill>
                <a:srgbClr val="00B0F0"/>
              </a:solidFill>
            </a:endParaRPr>
          </a:p>
          <a:p>
            <a:r>
              <a:rPr sz="2800" lang="en-US">
                <a:solidFill>
                  <a:srgbClr val="00B0F0"/>
                </a:solidFill>
              </a:rPr>
              <a:t>প</a:t>
            </a:r>
            <a:r>
              <a:rPr sz="2800" lang="en-US">
                <a:solidFill>
                  <a:srgbClr val="00B0F0"/>
                </a:solidFill>
              </a:rPr>
              <a:t>া</a:t>
            </a:r>
            <a:r>
              <a:rPr sz="2800" lang="en-US">
                <a:solidFill>
                  <a:srgbClr val="00B0F0"/>
                </a:solidFill>
              </a:rPr>
              <a:t>ঠ</a:t>
            </a:r>
            <a:r>
              <a:rPr sz="2800" lang="en-US">
                <a:solidFill>
                  <a:srgbClr val="00B0F0"/>
                </a:solidFill>
              </a:rPr>
              <a:t>ঃ</a:t>
            </a:r>
            <a:r>
              <a:rPr sz="2800" lang="en-US">
                <a:solidFill>
                  <a:srgbClr val="00B0F0"/>
                </a:solidFill>
              </a:rPr>
              <a:t>গ</a:t>
            </a:r>
            <a:r>
              <a:rPr sz="2800" lang="en-US">
                <a:solidFill>
                  <a:srgbClr val="00B0F0"/>
                </a:solidFill>
              </a:rPr>
              <a:t>ু</a:t>
            </a:r>
            <a:r>
              <a:rPr sz="2800" lang="en-US">
                <a:solidFill>
                  <a:srgbClr val="00B0F0"/>
                </a:solidFill>
              </a:rPr>
              <a:t>ণ</a:t>
            </a:r>
            <a:r>
              <a:rPr sz="2800" lang="en-US">
                <a:solidFill>
                  <a:srgbClr val="00B0F0"/>
                </a:solidFill>
              </a:rPr>
              <a:t>(</a:t>
            </a:r>
            <a:r>
              <a:rPr sz="2800" lang="en-US">
                <a:solidFill>
                  <a:srgbClr val="00B0F0"/>
                </a:solidFill>
              </a:rPr>
              <a:t>স</a:t>
            </a:r>
            <a:r>
              <a:rPr sz="2800" lang="en-US">
                <a:solidFill>
                  <a:srgbClr val="00B0F0"/>
                </a:solidFill>
              </a:rPr>
              <a:t>হ</a:t>
            </a:r>
            <a:r>
              <a:rPr sz="2800" lang="en-US">
                <a:solidFill>
                  <a:srgbClr val="00B0F0"/>
                </a:solidFill>
              </a:rPr>
              <a:t>জ</a:t>
            </a:r>
            <a:r>
              <a:rPr sz="2800" lang="en-US">
                <a:solidFill>
                  <a:srgbClr val="00B0F0"/>
                </a:solidFill>
              </a:rPr>
              <a:t> </a:t>
            </a:r>
            <a:r>
              <a:rPr sz="2800" lang="en-US">
                <a:solidFill>
                  <a:srgbClr val="00B0F0"/>
                </a:solidFill>
              </a:rPr>
              <a:t>প</a:t>
            </a:r>
            <a:r>
              <a:rPr sz="2800" lang="en-US">
                <a:solidFill>
                  <a:srgbClr val="00B0F0"/>
                </a:solidFill>
              </a:rPr>
              <a:t>দ</a:t>
            </a:r>
            <a:r>
              <a:rPr sz="2800" lang="en-US">
                <a:solidFill>
                  <a:srgbClr val="00B0F0"/>
                </a:solidFill>
              </a:rPr>
              <a:t>্</a:t>
            </a:r>
            <a:r>
              <a:rPr sz="2800" lang="en-US">
                <a:solidFill>
                  <a:srgbClr val="00B0F0"/>
                </a:solidFill>
              </a:rPr>
              <a:t>ধতি</a:t>
            </a:r>
            <a:r>
              <a:rPr sz="2800" lang="en-US">
                <a:solidFill>
                  <a:srgbClr val="00B0F0"/>
                </a:solidFill>
              </a:rPr>
              <a:t>) </a:t>
            </a:r>
            <a:endParaRPr sz="2800" lang="en-US">
              <a:solidFill>
                <a:srgbClr val="00B0F0"/>
              </a:solidFill>
            </a:endParaRPr>
          </a:p>
          <a:p>
            <a:r>
              <a:rPr sz="2800" lang="en-US">
                <a:solidFill>
                  <a:srgbClr val="00B0F0"/>
                </a:solidFill>
              </a:rPr>
              <a:t>স</a:t>
            </a:r>
            <a:r>
              <a:rPr sz="2800" lang="en-US">
                <a:solidFill>
                  <a:srgbClr val="00B0F0"/>
                </a:solidFill>
              </a:rPr>
              <a:t>ম</a:t>
            </a:r>
            <a:r>
              <a:rPr sz="2800" lang="en-US">
                <a:solidFill>
                  <a:srgbClr val="00B0F0"/>
                </a:solidFill>
              </a:rPr>
              <a:t>য়</a:t>
            </a:r>
            <a:r>
              <a:rPr sz="2800" lang="en-US">
                <a:solidFill>
                  <a:srgbClr val="00B0F0"/>
                </a:solidFill>
              </a:rPr>
              <a:t>ঃ</a:t>
            </a:r>
            <a:r>
              <a:rPr sz="2800" lang="en-US">
                <a:solidFill>
                  <a:srgbClr val="00B0F0"/>
                </a:solidFill>
              </a:rPr>
              <a:t>৪</a:t>
            </a:r>
            <a:r>
              <a:rPr sz="2800" lang="en-US">
                <a:solidFill>
                  <a:srgbClr val="00B0F0"/>
                </a:solidFill>
              </a:rPr>
              <a:t>০</a:t>
            </a:r>
            <a:r>
              <a:rPr sz="2800" lang="en-US">
                <a:solidFill>
                  <a:srgbClr val="00B0F0"/>
                </a:solidFill>
              </a:rPr>
              <a:t>ম</a:t>
            </a:r>
            <a:r>
              <a:rPr sz="2800" lang="en-US">
                <a:solidFill>
                  <a:srgbClr val="00B0F0"/>
                </a:solidFill>
              </a:rPr>
              <a:t>ি</a:t>
            </a:r>
            <a:r>
              <a:rPr sz="2800" lang="en-US">
                <a:solidFill>
                  <a:srgbClr val="00B0F0"/>
                </a:solidFill>
              </a:rPr>
              <a:t>ন</a:t>
            </a:r>
            <a:r>
              <a:rPr sz="2800" lang="en-US">
                <a:solidFill>
                  <a:srgbClr val="00B0F0"/>
                </a:solidFill>
              </a:rPr>
              <a:t>ি</a:t>
            </a:r>
            <a:r>
              <a:rPr sz="2800" lang="en-US">
                <a:solidFill>
                  <a:srgbClr val="00B0F0"/>
                </a:solidFill>
              </a:rPr>
              <a:t>ট</a:t>
            </a:r>
            <a:endParaRPr sz="2800"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Freeform 2"/>
          <p:cNvSpPr/>
          <p:nvPr/>
        </p:nvSpPr>
        <p:spPr>
          <a:xfrm>
            <a:off x="116114" y="58057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0" name="Freeform 22"/>
          <p:cNvSpPr/>
          <p:nvPr/>
        </p:nvSpPr>
        <p:spPr>
          <a:xfrm>
            <a:off x="21771" y="6781800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1" name=""/>
          <p:cNvSpPr txBox="1"/>
          <p:nvPr/>
        </p:nvSpPr>
        <p:spPr>
          <a:xfrm>
            <a:off x="959427" y="663788"/>
            <a:ext cx="7754008" cy="878840"/>
          </a:xfrm>
          <a:prstGeom prst="rect"/>
        </p:spPr>
        <p:txBody>
          <a:bodyPr rtlCol="0" wrap="square">
            <a:spAutoFit/>
          </a:bodyPr>
          <a:p>
            <a:r>
              <a:rPr b="0" sz="5400" lang="en-US">
                <a:solidFill>
                  <a:srgbClr val="00B050"/>
                </a:solidFill>
              </a:rPr>
              <a:t>ছ</a:t>
            </a:r>
            <a:r>
              <a:rPr b="0" sz="5400" lang="en-US">
                <a:solidFill>
                  <a:srgbClr val="00B050"/>
                </a:solidFill>
              </a:rPr>
              <a:t>ব</a:t>
            </a:r>
            <a:r>
              <a:rPr b="0" sz="5400" lang="en-US">
                <a:solidFill>
                  <a:srgbClr val="00B050"/>
                </a:solidFill>
              </a:rPr>
              <a:t>ি</a:t>
            </a:r>
            <a:r>
              <a:rPr b="0" sz="5400" lang="en-US">
                <a:solidFill>
                  <a:srgbClr val="00B050"/>
                </a:solidFill>
              </a:rPr>
              <a:t>তে</a:t>
            </a:r>
            <a:r>
              <a:rPr b="0" sz="5400" lang="en-US">
                <a:solidFill>
                  <a:srgbClr val="00B050"/>
                </a:solidFill>
              </a:rPr>
              <a:t> </a:t>
            </a:r>
            <a:r>
              <a:rPr b="0" sz="5400" lang="en-US">
                <a:solidFill>
                  <a:srgbClr val="00B050"/>
                </a:solidFill>
              </a:rPr>
              <a:t>ক</a:t>
            </a:r>
            <a:r>
              <a:rPr b="0" sz="5400" lang="en-US">
                <a:solidFill>
                  <a:srgbClr val="00B050"/>
                </a:solidFill>
              </a:rPr>
              <a:t>ি</a:t>
            </a:r>
            <a:r>
              <a:rPr b="0" sz="5400" lang="en-US">
                <a:solidFill>
                  <a:srgbClr val="00B050"/>
                </a:solidFill>
              </a:rPr>
              <a:t> </a:t>
            </a:r>
            <a:r>
              <a:rPr b="0" sz="5400" lang="en-US">
                <a:solidFill>
                  <a:srgbClr val="00B050"/>
                </a:solidFill>
              </a:rPr>
              <a:t>দ</a:t>
            </a:r>
            <a:r>
              <a:rPr b="0" sz="5400" lang="en-US">
                <a:solidFill>
                  <a:srgbClr val="00B050"/>
                </a:solidFill>
              </a:rPr>
              <a:t>ে</a:t>
            </a:r>
            <a:r>
              <a:rPr b="0" sz="5400" lang="en-US">
                <a:solidFill>
                  <a:srgbClr val="00B050"/>
                </a:solidFill>
              </a:rPr>
              <a:t>খ</a:t>
            </a:r>
            <a:r>
              <a:rPr b="0" sz="5400" lang="en-US">
                <a:solidFill>
                  <a:srgbClr val="00B050"/>
                </a:solidFill>
              </a:rPr>
              <a:t>তে</a:t>
            </a:r>
            <a:r>
              <a:rPr b="0" sz="5400" lang="en-US">
                <a:solidFill>
                  <a:srgbClr val="00B050"/>
                </a:solidFill>
              </a:rPr>
              <a:t> </a:t>
            </a:r>
            <a:r>
              <a:rPr b="0" sz="5400" lang="en-US">
                <a:solidFill>
                  <a:srgbClr val="00B050"/>
                </a:solidFill>
              </a:rPr>
              <a:t>প</a:t>
            </a:r>
            <a:r>
              <a:rPr b="0" sz="5400" lang="en-US">
                <a:solidFill>
                  <a:srgbClr val="00B050"/>
                </a:solidFill>
              </a:rPr>
              <a:t>া</a:t>
            </a:r>
            <a:r>
              <a:rPr b="0" sz="5400" lang="en-US">
                <a:solidFill>
                  <a:srgbClr val="00B050"/>
                </a:solidFill>
              </a:rPr>
              <a:t>চ</a:t>
            </a:r>
            <a:r>
              <a:rPr b="0" sz="5400" lang="en-US">
                <a:solidFill>
                  <a:srgbClr val="00B050"/>
                </a:solidFill>
              </a:rPr>
              <a:t>্ছো</a:t>
            </a:r>
            <a:r>
              <a:rPr b="0" sz="5400" lang="en-US">
                <a:solidFill>
                  <a:srgbClr val="00B050"/>
                </a:solidFill>
              </a:rPr>
              <a:t>? </a:t>
            </a:r>
            <a:endParaRPr b="0" sz="5400" lang="en-US">
              <a:solidFill>
                <a:srgbClr val="00B050"/>
              </a:solidFill>
            </a:endParaRP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180323"/>
            <a:ext cx="5070438" cy="3769303"/>
          </a:xfrm>
          <a:prstGeom prst="rect"/>
        </p:spPr>
      </p:pic>
      <p:sp>
        <p:nvSpPr>
          <p:cNvPr id="1048602" name=""/>
          <p:cNvSpPr txBox="1"/>
          <p:nvPr/>
        </p:nvSpPr>
        <p:spPr>
          <a:xfrm>
            <a:off x="5144000" y="2564005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ট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ক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ট</a:t>
            </a:r>
            <a:r>
              <a:rPr sz="2800" lang="en-US">
                <a:solidFill>
                  <a:srgbClr val="000000"/>
                </a:solidFill>
              </a:rPr>
              <a:t>ি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ন</a:t>
            </a:r>
            <a:r>
              <a:rPr sz="2800" lang="en-US">
                <a:solidFill>
                  <a:srgbClr val="000000"/>
                </a:solidFill>
              </a:rPr>
              <a:t>ো</a:t>
            </a:r>
            <a:r>
              <a:rPr sz="2800" lang="en-US">
                <a:solidFill>
                  <a:srgbClr val="000000"/>
                </a:solidFill>
              </a:rPr>
              <a:t>ট</a:t>
            </a:r>
            <a:r>
              <a:rPr sz="2800" lang="en-US">
                <a:solidFill>
                  <a:srgbClr val="000000"/>
                </a:solidFill>
              </a:rPr>
              <a:t>।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03" name=""/>
          <p:cNvSpPr/>
          <p:nvPr/>
        </p:nvSpPr>
        <p:spPr>
          <a:xfrm>
            <a:off x="5457155" y="3244778"/>
            <a:ext cx="3048000" cy="2133600"/>
          </a:xfrm>
          <a:prstGeom prst="wedgeEllipse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lang="en-US"/>
              <a:t>ত</a:t>
            </a:r>
            <a:r>
              <a:rPr lang="en-US"/>
              <a:t>া</a:t>
            </a:r>
            <a:r>
              <a:rPr lang="en-US"/>
              <a:t>হ</a:t>
            </a:r>
            <a:r>
              <a:rPr lang="en-US"/>
              <a:t>লে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এ</a:t>
            </a:r>
            <a:r>
              <a:rPr lang="en-US"/>
              <a:t>খ</a:t>
            </a:r>
            <a:r>
              <a:rPr lang="en-US"/>
              <a:t>ানে</a:t>
            </a:r>
            <a:r>
              <a:rPr lang="en-US"/>
              <a:t> </a:t>
            </a:r>
            <a:r>
              <a:rPr lang="en-US"/>
              <a:t>ম</a:t>
            </a:r>
            <a:r>
              <a:rPr lang="en-US"/>
              <a:t>ো</a:t>
            </a:r>
            <a:r>
              <a:rPr lang="en-US"/>
              <a:t>ট</a:t>
            </a:r>
            <a:r>
              <a:rPr lang="en-US"/>
              <a:t> </a:t>
            </a:r>
            <a:r>
              <a:rPr lang="en-US"/>
              <a:t>ক</a:t>
            </a:r>
            <a:r>
              <a:rPr lang="en-US"/>
              <a:t>ত</a:t>
            </a:r>
            <a:r>
              <a:rPr lang="en-US"/>
              <a:t>ো</a:t>
            </a:r>
            <a:r>
              <a:rPr lang="en-US"/>
              <a:t> </a:t>
            </a:r>
            <a:r>
              <a:rPr lang="en-US"/>
              <a:t>ট</a:t>
            </a:r>
            <a:r>
              <a:rPr lang="en-US"/>
              <a:t>া</a:t>
            </a:r>
            <a:r>
              <a:rPr lang="en-US"/>
              <a:t>ক</a:t>
            </a:r>
            <a:r>
              <a:rPr lang="en-US"/>
              <a:t>া</a:t>
            </a:r>
            <a:r>
              <a:rPr lang="en-US"/>
              <a:t>?</a:t>
            </a:r>
            <a:r>
              <a:rPr lang="en-US"/>
              <a:t>🙄</a:t>
            </a:r>
            <a:r>
              <a:rPr lang="en-US"/>
              <a:t>🙄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tile algn="tl" flip="none" sx="100000" sy="100000" tx="0" ty="0"/>
        </a:blip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bIns="45715" lIns="91429" rIns="91429" rtlCol="0" tIns="45715"/>
          <a:p>
            <a:pPr algn="ctr"/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48605" name=""/>
          <p:cNvSpPr txBox="1"/>
          <p:nvPr/>
        </p:nvSpPr>
        <p:spPr>
          <a:xfrm>
            <a:off x="-66122" y="1085263"/>
            <a:ext cx="9831339" cy="1285241"/>
          </a:xfrm>
          <a:prstGeom prst="rect"/>
        </p:spPr>
        <p:txBody>
          <a:bodyPr rtlCol="0" wrap="square">
            <a:spAutoFit/>
          </a:bodyPr>
          <a:p>
            <a:r>
              <a:rPr b="0" sz="8000" lang="en-US">
                <a:solidFill>
                  <a:srgbClr val="FF0000"/>
                </a:solidFill>
              </a:rPr>
              <a:t>প</a:t>
            </a:r>
            <a:r>
              <a:rPr b="0" sz="8000" lang="en-US">
                <a:solidFill>
                  <a:srgbClr val="FF0000"/>
                </a:solidFill>
              </a:rPr>
              <a:t>া</a:t>
            </a:r>
            <a:r>
              <a:rPr b="0" sz="8000" lang="en-US">
                <a:solidFill>
                  <a:srgbClr val="FF0000"/>
                </a:solidFill>
              </a:rPr>
              <a:t>ঠ</a:t>
            </a:r>
            <a:r>
              <a:rPr b="0" sz="8000" lang="en-US">
                <a:solidFill>
                  <a:srgbClr val="FF0000"/>
                </a:solidFill>
              </a:rPr>
              <a:t> </a:t>
            </a:r>
            <a:r>
              <a:rPr b="0" sz="8000" lang="en-US">
                <a:solidFill>
                  <a:srgbClr val="FF0000"/>
                </a:solidFill>
              </a:rPr>
              <a:t>শ</a:t>
            </a:r>
            <a:r>
              <a:rPr b="0" sz="8000" lang="en-US">
                <a:solidFill>
                  <a:srgbClr val="FF0000"/>
                </a:solidFill>
              </a:rPr>
              <a:t>ি</a:t>
            </a:r>
            <a:r>
              <a:rPr b="0" sz="8000" lang="en-US">
                <a:solidFill>
                  <a:srgbClr val="FF0000"/>
                </a:solidFill>
              </a:rPr>
              <a:t>র</a:t>
            </a:r>
            <a:r>
              <a:rPr b="0" sz="8000" lang="en-US">
                <a:solidFill>
                  <a:srgbClr val="FF0000"/>
                </a:solidFill>
              </a:rPr>
              <a:t>োনাম</a:t>
            </a:r>
            <a:r>
              <a:rPr b="0" sz="8000" lang="en-US">
                <a:solidFill>
                  <a:srgbClr val="FF0000"/>
                </a:solidFill>
              </a:rPr>
              <a:t>ঃ</a:t>
            </a:r>
            <a:r>
              <a:rPr b="0" sz="8000" lang="en-US">
                <a:solidFill>
                  <a:srgbClr val="FF0000"/>
                </a:solidFill>
              </a:rPr>
              <a:t> </a:t>
            </a:r>
            <a:endParaRPr b="0" sz="8000" lang="en-US">
              <a:solidFill>
                <a:srgbClr val="FF0000"/>
              </a:solidFill>
            </a:endParaRPr>
          </a:p>
        </p:txBody>
      </p:sp>
      <p:sp>
        <p:nvSpPr>
          <p:cNvPr id="1048606" name=""/>
          <p:cNvSpPr txBox="1"/>
          <p:nvPr/>
        </p:nvSpPr>
        <p:spPr>
          <a:xfrm>
            <a:off x="843843" y="3219450"/>
            <a:ext cx="7989383" cy="1386840"/>
          </a:xfrm>
          <a:prstGeom prst="rect"/>
        </p:spPr>
        <p:txBody>
          <a:bodyPr rtlCol="0" wrap="square">
            <a:spAutoFit/>
          </a:bodyPr>
          <a:p>
            <a:r>
              <a:rPr b="1" sz="8700" lang="en-US">
                <a:solidFill>
                  <a:srgbClr val="9933FF"/>
                </a:solidFill>
              </a:rPr>
              <a:t>গ</a:t>
            </a:r>
            <a:r>
              <a:rPr b="1" sz="8700" lang="en-US">
                <a:solidFill>
                  <a:srgbClr val="9933FF"/>
                </a:solidFill>
              </a:rPr>
              <a:t>ু</a:t>
            </a:r>
            <a:r>
              <a:rPr b="1" sz="8700" lang="en-US">
                <a:solidFill>
                  <a:srgbClr val="9933FF"/>
                </a:solidFill>
              </a:rPr>
              <a:t>ণ</a:t>
            </a:r>
            <a:r>
              <a:rPr b="1" sz="8700" lang="en-US">
                <a:solidFill>
                  <a:srgbClr val="9933FF"/>
                </a:solidFill>
              </a:rPr>
              <a:t>(</a:t>
            </a:r>
            <a:r>
              <a:rPr b="1" sz="8700" lang="en-US">
                <a:solidFill>
                  <a:srgbClr val="9933FF"/>
                </a:solidFill>
              </a:rPr>
              <a:t>স</a:t>
            </a:r>
            <a:r>
              <a:rPr b="1" sz="8700" lang="en-US">
                <a:solidFill>
                  <a:srgbClr val="9933FF"/>
                </a:solidFill>
              </a:rPr>
              <a:t>হ</a:t>
            </a:r>
            <a:r>
              <a:rPr b="1" sz="8700" lang="en-US">
                <a:solidFill>
                  <a:srgbClr val="9933FF"/>
                </a:solidFill>
              </a:rPr>
              <a:t>জ</a:t>
            </a:r>
            <a:r>
              <a:rPr b="1" sz="8700" lang="en-US">
                <a:solidFill>
                  <a:srgbClr val="9933FF"/>
                </a:solidFill>
              </a:rPr>
              <a:t> </a:t>
            </a:r>
            <a:r>
              <a:rPr b="1" sz="8700" lang="en-US">
                <a:solidFill>
                  <a:srgbClr val="9933FF"/>
                </a:solidFill>
              </a:rPr>
              <a:t>প</a:t>
            </a:r>
            <a:r>
              <a:rPr b="1" sz="8700" lang="en-US">
                <a:solidFill>
                  <a:srgbClr val="9933FF"/>
                </a:solidFill>
              </a:rPr>
              <a:t>দ</a:t>
            </a:r>
            <a:r>
              <a:rPr b="1" sz="8700" lang="en-US">
                <a:solidFill>
                  <a:srgbClr val="9933FF"/>
                </a:solidFill>
              </a:rPr>
              <a:t>্ধতি</a:t>
            </a:r>
            <a:r>
              <a:rPr b="1" sz="8700" lang="en-US">
                <a:solidFill>
                  <a:srgbClr val="9933FF"/>
                </a:solidFill>
              </a:rPr>
              <a:t>) </a:t>
            </a:r>
            <a:endParaRPr b="1" sz="8700" lang="en-US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Oval 4"/>
          <p:cNvSpPr/>
          <p:nvPr/>
        </p:nvSpPr>
        <p:spPr>
          <a:xfrm>
            <a:off x="3124200" y="3327117"/>
            <a:ext cx="917902" cy="979769"/>
          </a:xfrm>
          <a:prstGeom prst="rect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 bIns="74930" lIns="74930" numCol="1" rIns="74930" spcCol="1270" spcFirstLastPara="0" tIns="74930" vert="horz" wrap="square">
            <a:noAutofit/>
          </a:bodyPr>
          <a:p>
            <a:pPr algn="ctr" defTabSz="2622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5900" kern="1200" lang="en-US"/>
          </a:p>
        </p:txBody>
      </p:sp>
      <p:sp>
        <p:nvSpPr>
          <p:cNvPr id="1048608" name=""/>
          <p:cNvSpPr txBox="1"/>
          <p:nvPr/>
        </p:nvSpPr>
        <p:spPr>
          <a:xfrm>
            <a:off x="0" y="578205"/>
            <a:ext cx="4034440" cy="1043940"/>
          </a:xfrm>
          <a:prstGeom prst="rect"/>
        </p:spPr>
        <p:txBody>
          <a:bodyPr rtlCol="0" wrap="square">
            <a:spAutoFit/>
          </a:bodyPr>
          <a:p>
            <a:r>
              <a:rPr b="1" sz="6400" lang="en-US">
                <a:solidFill>
                  <a:srgbClr val="00B0F0"/>
                </a:solidFill>
              </a:rPr>
              <a:t>শ</a:t>
            </a:r>
            <a:r>
              <a:rPr b="1" sz="6400" lang="en-US">
                <a:solidFill>
                  <a:srgbClr val="00B0F0"/>
                </a:solidFill>
              </a:rPr>
              <a:t>ি</a:t>
            </a:r>
            <a:r>
              <a:rPr b="1" sz="6400" lang="en-US">
                <a:solidFill>
                  <a:srgbClr val="00B0F0"/>
                </a:solidFill>
              </a:rPr>
              <a:t>খ</a:t>
            </a:r>
            <a:r>
              <a:rPr b="1" sz="6400" lang="en-US">
                <a:solidFill>
                  <a:srgbClr val="00B0F0"/>
                </a:solidFill>
              </a:rPr>
              <a:t>ন</a:t>
            </a:r>
            <a:r>
              <a:rPr b="1" sz="6400" lang="en-US">
                <a:solidFill>
                  <a:srgbClr val="00B0F0"/>
                </a:solidFill>
              </a:rPr>
              <a:t>ফ</a:t>
            </a:r>
            <a:r>
              <a:rPr b="1" sz="6400" lang="en-US">
                <a:solidFill>
                  <a:srgbClr val="00B0F0"/>
                </a:solidFill>
              </a:rPr>
              <a:t>ল</a:t>
            </a:r>
            <a:r>
              <a:rPr b="1" sz="6400" lang="en-US">
                <a:solidFill>
                  <a:srgbClr val="00B0F0"/>
                </a:solidFill>
              </a:rPr>
              <a:t>ঃ</a:t>
            </a:r>
            <a:endParaRPr b="1" sz="6400" lang="en-US">
              <a:solidFill>
                <a:srgbClr val="00B0F0"/>
              </a:solidFill>
            </a:endParaRPr>
          </a:p>
        </p:txBody>
      </p:sp>
      <p:sp>
        <p:nvSpPr>
          <p:cNvPr id="1048609" name=""/>
          <p:cNvSpPr txBox="1"/>
          <p:nvPr/>
        </p:nvSpPr>
        <p:spPr>
          <a:xfrm>
            <a:off x="812037" y="1851994"/>
            <a:ext cx="7903086" cy="3583940"/>
          </a:xfrm>
          <a:prstGeom prst="rect"/>
        </p:spPr>
        <p:txBody>
          <a:bodyPr rtlCol="0" wrap="square">
            <a:spAutoFit/>
          </a:bodyPr>
          <a:p>
            <a:r>
              <a:rPr sz="4700" lang="en-US">
                <a:solidFill>
                  <a:srgbClr val="000000"/>
                </a:solidFill>
              </a:rPr>
              <a:t>১</a:t>
            </a:r>
            <a:r>
              <a:rPr sz="4700" lang="en-US">
                <a:solidFill>
                  <a:srgbClr val="000000"/>
                </a:solidFill>
              </a:rPr>
              <a:t>২</a:t>
            </a:r>
            <a:r>
              <a:rPr sz="4700" lang="en-US">
                <a:solidFill>
                  <a:srgbClr val="000000"/>
                </a:solidFill>
              </a:rPr>
              <a:t>.</a:t>
            </a:r>
            <a:r>
              <a:rPr sz="4700" lang="en-US">
                <a:solidFill>
                  <a:srgbClr val="000000"/>
                </a:solidFill>
              </a:rPr>
              <a:t>২</a:t>
            </a:r>
            <a:r>
              <a:rPr sz="4700" lang="en-US">
                <a:solidFill>
                  <a:srgbClr val="000000"/>
                </a:solidFill>
              </a:rPr>
              <a:t>.</a:t>
            </a:r>
            <a:r>
              <a:rPr sz="4700" lang="en-US">
                <a:solidFill>
                  <a:srgbClr val="000000"/>
                </a:solidFill>
              </a:rPr>
              <a:t>১</a:t>
            </a:r>
            <a:r>
              <a:rPr sz="4700" lang="en-US">
                <a:solidFill>
                  <a:srgbClr val="000000"/>
                </a:solidFill>
              </a:rPr>
              <a:t>।</a:t>
            </a:r>
            <a:r>
              <a:rPr sz="4700" lang="en-US">
                <a:solidFill>
                  <a:srgbClr val="000000"/>
                </a:solidFill>
              </a:rPr>
              <a:t>ত</a:t>
            </a:r>
            <a:r>
              <a:rPr sz="4700" lang="en-US">
                <a:solidFill>
                  <a:srgbClr val="000000"/>
                </a:solidFill>
              </a:rPr>
              <a:t>ি</a:t>
            </a:r>
            <a:r>
              <a:rPr sz="4700" lang="en-US">
                <a:solidFill>
                  <a:srgbClr val="000000"/>
                </a:solidFill>
              </a:rPr>
              <a:t>ন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ব</a:t>
            </a:r>
            <a:r>
              <a:rPr sz="4700" lang="en-US">
                <a:solidFill>
                  <a:srgbClr val="000000"/>
                </a:solidFill>
              </a:rPr>
              <a:t>া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চ</a:t>
            </a:r>
            <a:r>
              <a:rPr sz="4700" lang="en-US">
                <a:solidFill>
                  <a:srgbClr val="000000"/>
                </a:solidFill>
              </a:rPr>
              <a:t>া</a:t>
            </a:r>
            <a:r>
              <a:rPr sz="4700" lang="en-US">
                <a:solidFill>
                  <a:srgbClr val="000000"/>
                </a:solidFill>
              </a:rPr>
              <a:t>র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অ</a:t>
            </a:r>
            <a:r>
              <a:rPr sz="4700" lang="en-US">
                <a:solidFill>
                  <a:srgbClr val="000000"/>
                </a:solidFill>
              </a:rPr>
              <a:t>ঙ</a:t>
            </a:r>
            <a:r>
              <a:rPr sz="4700" lang="en-US">
                <a:solidFill>
                  <a:srgbClr val="000000"/>
                </a:solidFill>
              </a:rPr>
              <a:t>্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ব</a:t>
            </a:r>
            <a:r>
              <a:rPr sz="4700" lang="en-US">
                <a:solidFill>
                  <a:srgbClr val="000000"/>
                </a:solidFill>
              </a:rPr>
              <a:t>ি</a:t>
            </a:r>
            <a:r>
              <a:rPr sz="4700" lang="en-US">
                <a:solidFill>
                  <a:srgbClr val="000000"/>
                </a:solidFill>
              </a:rPr>
              <a:t>শ</a:t>
            </a:r>
            <a:r>
              <a:rPr sz="4700" lang="en-US">
                <a:solidFill>
                  <a:srgbClr val="000000"/>
                </a:solidFill>
              </a:rPr>
              <a:t>ি</a:t>
            </a:r>
            <a:r>
              <a:rPr sz="4700" lang="en-US">
                <a:solidFill>
                  <a:srgbClr val="000000"/>
                </a:solidFill>
              </a:rPr>
              <a:t>ষ</a:t>
            </a:r>
            <a:r>
              <a:rPr sz="4700" lang="en-US">
                <a:solidFill>
                  <a:srgbClr val="000000"/>
                </a:solidFill>
              </a:rPr>
              <a:t>্</a:t>
            </a:r>
            <a:r>
              <a:rPr sz="4700" lang="en-US">
                <a:solidFill>
                  <a:srgbClr val="000000"/>
                </a:solidFill>
              </a:rPr>
              <a:t>ট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স</a:t>
            </a:r>
            <a:r>
              <a:rPr sz="4700" lang="en-US">
                <a:solidFill>
                  <a:srgbClr val="000000"/>
                </a:solidFill>
              </a:rPr>
              <a:t>ং</a:t>
            </a:r>
            <a:r>
              <a:rPr sz="4700" lang="en-US">
                <a:solidFill>
                  <a:srgbClr val="000000"/>
                </a:solidFill>
              </a:rPr>
              <a:t>খ</a:t>
            </a:r>
            <a:r>
              <a:rPr sz="4700" lang="en-US">
                <a:solidFill>
                  <a:srgbClr val="000000"/>
                </a:solidFill>
              </a:rPr>
              <a:t>্যা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ে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ত</a:t>
            </a:r>
            <a:r>
              <a:rPr sz="4700" lang="en-US">
                <a:solidFill>
                  <a:srgbClr val="000000"/>
                </a:solidFill>
              </a:rPr>
              <a:t>ি</a:t>
            </a:r>
            <a:r>
              <a:rPr sz="4700" lang="en-US">
                <a:solidFill>
                  <a:srgbClr val="000000"/>
                </a:solidFill>
              </a:rPr>
              <a:t>ন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অ</a:t>
            </a:r>
            <a:r>
              <a:rPr sz="4700" lang="en-US">
                <a:solidFill>
                  <a:srgbClr val="000000"/>
                </a:solidFill>
              </a:rPr>
              <a:t>ঙ</a:t>
            </a:r>
            <a:r>
              <a:rPr sz="4700" lang="en-US">
                <a:solidFill>
                  <a:srgbClr val="000000"/>
                </a:solidFill>
              </a:rPr>
              <a:t>্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ব</a:t>
            </a:r>
            <a:r>
              <a:rPr sz="4700" lang="en-US">
                <a:solidFill>
                  <a:srgbClr val="000000"/>
                </a:solidFill>
              </a:rPr>
              <a:t>ি</a:t>
            </a:r>
            <a:r>
              <a:rPr sz="4700" lang="en-US">
                <a:solidFill>
                  <a:srgbClr val="000000"/>
                </a:solidFill>
              </a:rPr>
              <a:t>শ</a:t>
            </a:r>
            <a:r>
              <a:rPr sz="4700" lang="en-US">
                <a:solidFill>
                  <a:srgbClr val="000000"/>
                </a:solidFill>
              </a:rPr>
              <a:t>ি</a:t>
            </a:r>
            <a:r>
              <a:rPr sz="4700" lang="en-US">
                <a:solidFill>
                  <a:srgbClr val="000000"/>
                </a:solidFill>
              </a:rPr>
              <a:t>ষ</a:t>
            </a:r>
            <a:r>
              <a:rPr sz="4700" lang="en-US">
                <a:solidFill>
                  <a:srgbClr val="000000"/>
                </a:solidFill>
              </a:rPr>
              <a:t>্</a:t>
            </a:r>
            <a:r>
              <a:rPr sz="4700" lang="en-US">
                <a:solidFill>
                  <a:srgbClr val="000000"/>
                </a:solidFill>
              </a:rPr>
              <a:t>ট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স</a:t>
            </a:r>
            <a:r>
              <a:rPr sz="4700" lang="en-US">
                <a:solidFill>
                  <a:srgbClr val="000000"/>
                </a:solidFill>
              </a:rPr>
              <a:t>ংখ্যা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(</a:t>
            </a:r>
            <a:r>
              <a:rPr sz="4700" lang="en-US">
                <a:solidFill>
                  <a:srgbClr val="000000"/>
                </a:solidFill>
              </a:rPr>
              <a:t>এ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ও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দ</a:t>
            </a:r>
            <a:r>
              <a:rPr sz="4700" lang="en-US">
                <a:solidFill>
                  <a:srgbClr val="000000"/>
                </a:solidFill>
              </a:rPr>
              <a:t>শ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ের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অ</a:t>
            </a:r>
            <a:r>
              <a:rPr sz="4700" lang="en-US">
                <a:solidFill>
                  <a:srgbClr val="000000"/>
                </a:solidFill>
              </a:rPr>
              <a:t>ঙ</a:t>
            </a:r>
            <a:r>
              <a:rPr sz="4700" lang="en-US">
                <a:solidFill>
                  <a:srgbClr val="000000"/>
                </a:solidFill>
              </a:rPr>
              <a:t>্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শ</a:t>
            </a:r>
            <a:r>
              <a:rPr sz="4700" lang="en-US">
                <a:solidFill>
                  <a:srgbClr val="000000"/>
                </a:solidFill>
              </a:rPr>
              <a:t>ূ</a:t>
            </a:r>
            <a:r>
              <a:rPr sz="4700" lang="en-US">
                <a:solidFill>
                  <a:srgbClr val="000000"/>
                </a:solidFill>
              </a:rPr>
              <a:t>ন্য</a:t>
            </a:r>
            <a:r>
              <a:rPr sz="4700" lang="en-US">
                <a:solidFill>
                  <a:srgbClr val="000000"/>
                </a:solidFill>
              </a:rPr>
              <a:t>) </a:t>
            </a:r>
            <a:r>
              <a:rPr sz="4700" lang="en-US">
                <a:solidFill>
                  <a:srgbClr val="000000"/>
                </a:solidFill>
              </a:rPr>
              <a:t>দ</a:t>
            </a:r>
            <a:r>
              <a:rPr sz="4700" lang="en-US">
                <a:solidFill>
                  <a:srgbClr val="000000"/>
                </a:solidFill>
              </a:rPr>
              <a:t>্</a:t>
            </a:r>
            <a:r>
              <a:rPr sz="4700" lang="en-US">
                <a:solidFill>
                  <a:srgbClr val="000000"/>
                </a:solidFill>
              </a:rPr>
              <a:t>ব</a:t>
            </a:r>
            <a:r>
              <a:rPr sz="4700" lang="en-US">
                <a:solidFill>
                  <a:srgbClr val="000000"/>
                </a:solidFill>
              </a:rPr>
              <a:t>া</a:t>
            </a:r>
            <a:r>
              <a:rPr sz="4700" lang="en-US">
                <a:solidFill>
                  <a:srgbClr val="000000"/>
                </a:solidFill>
              </a:rPr>
              <a:t>র</a:t>
            </a:r>
            <a:r>
              <a:rPr sz="4700" lang="en-US">
                <a:solidFill>
                  <a:srgbClr val="000000"/>
                </a:solidFill>
              </a:rPr>
              <a:t>া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স</a:t>
            </a:r>
            <a:r>
              <a:rPr sz="4700" lang="en-US">
                <a:solidFill>
                  <a:srgbClr val="000000"/>
                </a:solidFill>
              </a:rPr>
              <a:t>হ</a:t>
            </a:r>
            <a:r>
              <a:rPr sz="4700" lang="en-US">
                <a:solidFill>
                  <a:srgbClr val="000000"/>
                </a:solidFill>
              </a:rPr>
              <a:t>জ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প</a:t>
            </a:r>
            <a:r>
              <a:rPr sz="4700" lang="en-US">
                <a:solidFill>
                  <a:srgbClr val="000000"/>
                </a:solidFill>
              </a:rPr>
              <a:t>দ</a:t>
            </a:r>
            <a:r>
              <a:rPr sz="4700" lang="en-US">
                <a:solidFill>
                  <a:srgbClr val="000000"/>
                </a:solidFill>
              </a:rPr>
              <a:t>্</a:t>
            </a:r>
            <a:r>
              <a:rPr sz="4700" lang="en-US">
                <a:solidFill>
                  <a:srgbClr val="000000"/>
                </a:solidFill>
              </a:rPr>
              <a:t>ধতিতে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গ</a:t>
            </a:r>
            <a:r>
              <a:rPr sz="4700" lang="en-US">
                <a:solidFill>
                  <a:srgbClr val="000000"/>
                </a:solidFill>
              </a:rPr>
              <a:t>ু</a:t>
            </a:r>
            <a:r>
              <a:rPr sz="4700" lang="en-US">
                <a:solidFill>
                  <a:srgbClr val="000000"/>
                </a:solidFill>
              </a:rPr>
              <a:t>ণ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র</a:t>
            </a:r>
            <a:r>
              <a:rPr sz="4700" lang="en-US">
                <a:solidFill>
                  <a:srgbClr val="000000"/>
                </a:solidFill>
              </a:rPr>
              <a:t>তে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প</a:t>
            </a:r>
            <a:r>
              <a:rPr sz="4700" lang="en-US">
                <a:solidFill>
                  <a:srgbClr val="000000"/>
                </a:solidFill>
              </a:rPr>
              <a:t>া</a:t>
            </a:r>
            <a:r>
              <a:rPr sz="4700" lang="en-US">
                <a:solidFill>
                  <a:srgbClr val="000000"/>
                </a:solidFill>
              </a:rPr>
              <a:t>র</a:t>
            </a:r>
            <a:r>
              <a:rPr sz="4700" lang="en-US">
                <a:solidFill>
                  <a:srgbClr val="000000"/>
                </a:solidFill>
              </a:rPr>
              <a:t>বে</a:t>
            </a:r>
            <a:r>
              <a:rPr sz="4700" lang="en-US">
                <a:solidFill>
                  <a:srgbClr val="000000"/>
                </a:solidFill>
              </a:rPr>
              <a:t>। </a:t>
            </a:r>
            <a:endParaRPr sz="47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 txBox="1"/>
          <p:nvPr/>
        </p:nvSpPr>
        <p:spPr>
          <a:xfrm>
            <a:off x="2462008" y="474372"/>
            <a:ext cx="6772748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ব</a:t>
            </a:r>
            <a:r>
              <a:rPr sz="2800" lang="en-US">
                <a:solidFill>
                  <a:srgbClr val="000000"/>
                </a:solidFill>
              </a:rPr>
              <a:t>্য</a:t>
            </a:r>
            <a:r>
              <a:rPr sz="2800" lang="en-US">
                <a:solidFill>
                  <a:srgbClr val="000000"/>
                </a:solidFill>
              </a:rPr>
              <a:t>ব</a:t>
            </a:r>
            <a:r>
              <a:rPr sz="2800" lang="en-US">
                <a:solidFill>
                  <a:srgbClr val="000000"/>
                </a:solidFill>
              </a:rPr>
              <a:t>হ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ক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ে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স</a:t>
            </a:r>
            <a:r>
              <a:rPr sz="2800" lang="en-US">
                <a:solidFill>
                  <a:srgbClr val="000000"/>
                </a:solidFill>
              </a:rPr>
              <a:t>হ</a:t>
            </a:r>
            <a:r>
              <a:rPr sz="2800" lang="en-US">
                <a:solidFill>
                  <a:srgbClr val="000000"/>
                </a:solidFill>
              </a:rPr>
              <a:t>জ</a:t>
            </a:r>
            <a:r>
              <a:rPr sz="2800" lang="en-US">
                <a:solidFill>
                  <a:srgbClr val="000000"/>
                </a:solidFill>
              </a:rPr>
              <a:t>ে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গ</a:t>
            </a:r>
            <a:r>
              <a:rPr sz="2800" lang="en-US">
                <a:solidFill>
                  <a:srgbClr val="000000"/>
                </a:solidFill>
              </a:rPr>
              <a:t>ু</a:t>
            </a:r>
            <a:r>
              <a:rPr sz="2800" lang="en-US">
                <a:solidFill>
                  <a:srgbClr val="000000"/>
                </a:solidFill>
              </a:rPr>
              <a:t>ণ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ক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।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11" name=""/>
          <p:cNvSpPr/>
          <p:nvPr/>
        </p:nvSpPr>
        <p:spPr>
          <a:xfrm>
            <a:off x="789502" y="152825"/>
            <a:ext cx="1309065" cy="1309064"/>
          </a:xfrm>
          <a:prstGeom prst="star32"/>
          <a:solidFill>
            <a:srgbClr val="D04617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sz="3800" lang="en-US"/>
              <a:t>১</a:t>
            </a:r>
            <a:endParaRPr sz="3800" lang="en-US"/>
          </a:p>
        </p:txBody>
      </p:sp>
      <p:sp>
        <p:nvSpPr>
          <p:cNvPr id="1048612" name=""/>
          <p:cNvSpPr txBox="1"/>
          <p:nvPr/>
        </p:nvSpPr>
        <p:spPr>
          <a:xfrm>
            <a:off x="4182592" y="1713875"/>
            <a:ext cx="4000000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13" name=""/>
          <p:cNvSpPr txBox="1"/>
          <p:nvPr/>
        </p:nvSpPr>
        <p:spPr>
          <a:xfrm>
            <a:off x="182591" y="2296804"/>
            <a:ext cx="3674949" cy="9296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14" name=""/>
          <p:cNvSpPr/>
          <p:nvPr/>
        </p:nvSpPr>
        <p:spPr>
          <a:xfrm>
            <a:off x="1088789" y="1702443"/>
            <a:ext cx="160414" cy="3048000"/>
          </a:xfrm>
          <a:prstGeom prst="upDownArrow"/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15" name=""/>
          <p:cNvSpPr/>
          <p:nvPr/>
        </p:nvSpPr>
        <p:spPr>
          <a:xfrm>
            <a:off x="-219736" y="3226444"/>
            <a:ext cx="3327540" cy="147002"/>
          </a:xfrm>
          <a:prstGeom prst="rightArrow"/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16" name=""/>
          <p:cNvSpPr txBox="1"/>
          <p:nvPr/>
        </p:nvSpPr>
        <p:spPr>
          <a:xfrm>
            <a:off x="98567" y="3226443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32031" y="3900815"/>
            <a:ext cx="7133050" cy="2603929"/>
          </a:xfrm>
          <a:prstGeom prst="rect"/>
        </p:spPr>
      </p:pic>
      <p:sp>
        <p:nvSpPr>
          <p:cNvPr id="1048709" name=""/>
          <p:cNvSpPr txBox="1"/>
          <p:nvPr/>
        </p:nvSpPr>
        <p:spPr>
          <a:xfrm>
            <a:off x="98567" y="2506353"/>
            <a:ext cx="1649057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×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/>
          <p:nvPr/>
        </p:nvSpPr>
        <p:spPr>
          <a:xfrm rot="16200000">
            <a:off x="178866" y="-178865"/>
            <a:ext cx="1775867" cy="2133600"/>
          </a:xfrm>
          <a:prstGeom prst="wedgeEllipseCallout"/>
          <a:solidFill>
            <a:srgbClr val="92D04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18" name=""/>
          <p:cNvSpPr txBox="1"/>
          <p:nvPr/>
        </p:nvSpPr>
        <p:spPr>
          <a:xfrm>
            <a:off x="2533033" y="465227"/>
            <a:ext cx="6370426" cy="1463040"/>
          </a:xfrm>
          <a:prstGeom prst="rect"/>
        </p:spPr>
        <p:txBody>
          <a:bodyPr rtlCol="0" wrap="square">
            <a:spAutoFit/>
          </a:bodyPr>
          <a:p>
            <a:r>
              <a:rPr sz="4700" lang="en-US">
                <a:solidFill>
                  <a:srgbClr val="000000"/>
                </a:solidFill>
              </a:rPr>
              <a:t>চ</a:t>
            </a:r>
            <a:r>
              <a:rPr sz="4700" lang="en-US">
                <a:solidFill>
                  <a:srgbClr val="000000"/>
                </a:solidFill>
              </a:rPr>
              <a:t>ল</a:t>
            </a:r>
            <a:r>
              <a:rPr sz="4700" lang="en-US">
                <a:solidFill>
                  <a:srgbClr val="000000"/>
                </a:solidFill>
              </a:rPr>
              <a:t>ো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আ</a:t>
            </a:r>
            <a:r>
              <a:rPr sz="4700" lang="en-US">
                <a:solidFill>
                  <a:srgbClr val="000000"/>
                </a:solidFill>
              </a:rPr>
              <a:t>র</a:t>
            </a:r>
            <a:r>
              <a:rPr sz="4700" lang="en-US">
                <a:solidFill>
                  <a:srgbClr val="000000"/>
                </a:solidFill>
              </a:rPr>
              <a:t>ে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ট</a:t>
            </a:r>
            <a:r>
              <a:rPr sz="4700" lang="en-US">
                <a:solidFill>
                  <a:srgbClr val="000000"/>
                </a:solidFill>
              </a:rPr>
              <a:t>ি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স</a:t>
            </a:r>
            <a:r>
              <a:rPr sz="4700" lang="en-US">
                <a:solidFill>
                  <a:srgbClr val="000000"/>
                </a:solidFill>
              </a:rPr>
              <a:t>ম</a:t>
            </a:r>
            <a:r>
              <a:rPr sz="4700" lang="en-US">
                <a:solidFill>
                  <a:srgbClr val="000000"/>
                </a:solidFill>
              </a:rPr>
              <a:t>স</a:t>
            </a:r>
            <a:r>
              <a:rPr sz="4700" lang="en-US">
                <a:solidFill>
                  <a:srgbClr val="000000"/>
                </a:solidFill>
              </a:rPr>
              <a:t>্যার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স</a:t>
            </a:r>
            <a:r>
              <a:rPr sz="4700" lang="en-US">
                <a:solidFill>
                  <a:srgbClr val="000000"/>
                </a:solidFill>
              </a:rPr>
              <a:t>ম</a:t>
            </a:r>
            <a:r>
              <a:rPr sz="4700" lang="en-US">
                <a:solidFill>
                  <a:srgbClr val="000000"/>
                </a:solidFill>
              </a:rPr>
              <a:t>া</a:t>
            </a:r>
            <a:r>
              <a:rPr sz="4700" lang="en-US">
                <a:solidFill>
                  <a:srgbClr val="000000"/>
                </a:solidFill>
              </a:rPr>
              <a:t>ধ</a:t>
            </a:r>
            <a:r>
              <a:rPr sz="4700" lang="en-US">
                <a:solidFill>
                  <a:srgbClr val="000000"/>
                </a:solidFill>
              </a:rPr>
              <a:t>ান</a:t>
            </a:r>
            <a:r>
              <a:rPr sz="4700" lang="en-US">
                <a:solidFill>
                  <a:srgbClr val="000000"/>
                </a:solidFill>
              </a:rPr>
              <a:t> </a:t>
            </a:r>
            <a:r>
              <a:rPr sz="4700" lang="en-US">
                <a:solidFill>
                  <a:srgbClr val="000000"/>
                </a:solidFill>
              </a:rPr>
              <a:t>ক</a:t>
            </a:r>
            <a:r>
              <a:rPr sz="4700" lang="en-US">
                <a:solidFill>
                  <a:srgbClr val="000000"/>
                </a:solidFill>
              </a:rPr>
              <a:t>র</a:t>
            </a:r>
            <a:r>
              <a:rPr sz="4700" lang="en-US">
                <a:solidFill>
                  <a:srgbClr val="000000"/>
                </a:solidFill>
              </a:rPr>
              <a:t>ি</a:t>
            </a:r>
            <a:r>
              <a:rPr sz="4700" lang="en-US">
                <a:solidFill>
                  <a:srgbClr val="000000"/>
                </a:solidFill>
              </a:rPr>
              <a:t>।</a:t>
            </a:r>
            <a:endParaRPr sz="4700" lang="en-US">
              <a:solidFill>
                <a:srgbClr val="000000"/>
              </a:solidFill>
            </a:endParaRPr>
          </a:p>
        </p:txBody>
      </p:sp>
      <p:sp>
        <p:nvSpPr>
          <p:cNvPr id="1048619" name=""/>
          <p:cNvSpPr txBox="1"/>
          <p:nvPr/>
        </p:nvSpPr>
        <p:spPr>
          <a:xfrm>
            <a:off x="572000" y="2393492"/>
            <a:ext cx="7221181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ব</a:t>
            </a:r>
            <a:r>
              <a:rPr sz="2800" lang="en-US">
                <a:solidFill>
                  <a:srgbClr val="000000"/>
                </a:solidFill>
              </a:rPr>
              <a:t>্য</a:t>
            </a:r>
            <a:r>
              <a:rPr sz="2800" lang="en-US">
                <a:solidFill>
                  <a:srgbClr val="000000"/>
                </a:solidFill>
              </a:rPr>
              <a:t>ব</a:t>
            </a:r>
            <a:r>
              <a:rPr sz="2800" lang="en-US">
                <a:solidFill>
                  <a:srgbClr val="000000"/>
                </a:solidFill>
              </a:rPr>
              <a:t>হ</a:t>
            </a:r>
            <a:r>
              <a:rPr sz="2800" lang="en-US">
                <a:solidFill>
                  <a:srgbClr val="000000"/>
                </a:solidFill>
              </a:rPr>
              <a:t>া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ক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ে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এ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গ</a:t>
            </a:r>
            <a:r>
              <a:rPr sz="2800" lang="en-US">
                <a:solidFill>
                  <a:srgbClr val="000000"/>
                </a:solidFill>
              </a:rPr>
              <a:t>ু</a:t>
            </a:r>
            <a:r>
              <a:rPr sz="2800" lang="en-US">
                <a:solidFill>
                  <a:srgbClr val="000000"/>
                </a:solidFill>
              </a:rPr>
              <a:t>ণ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ক</a:t>
            </a:r>
            <a:r>
              <a:rPr sz="2800" lang="en-US">
                <a:solidFill>
                  <a:srgbClr val="000000"/>
                </a:solidFill>
              </a:rPr>
              <a:t>র</a:t>
            </a:r>
            <a:r>
              <a:rPr sz="2800" lang="en-US">
                <a:solidFill>
                  <a:srgbClr val="000000"/>
                </a:solidFill>
              </a:rPr>
              <a:t>ি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20" name=""/>
          <p:cNvSpPr txBox="1"/>
          <p:nvPr/>
        </p:nvSpPr>
        <p:spPr>
          <a:xfrm>
            <a:off x="4571999" y="3173729"/>
            <a:ext cx="4000000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×</a:t>
            </a:r>
            <a:r>
              <a:rPr sz="2800" lang="en-US">
                <a:solidFill>
                  <a:srgbClr val="000000"/>
                </a:solidFill>
              </a:rPr>
              <a:t>১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21" name=""/>
          <p:cNvSpPr txBox="1"/>
          <p:nvPr/>
        </p:nvSpPr>
        <p:spPr>
          <a:xfrm>
            <a:off x="182589" y="3369256"/>
            <a:ext cx="4000000" cy="9296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২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22" name=""/>
          <p:cNvSpPr/>
          <p:nvPr/>
        </p:nvSpPr>
        <p:spPr>
          <a:xfrm flipH="1">
            <a:off x="1066799" y="2820244"/>
            <a:ext cx="151049" cy="2167786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3" name=""/>
          <p:cNvSpPr/>
          <p:nvPr/>
        </p:nvSpPr>
        <p:spPr>
          <a:xfrm>
            <a:off x="0" y="4154136"/>
            <a:ext cx="3048000" cy="226126"/>
          </a:xfrm>
          <a:prstGeom prst="rightArrow"/>
          <a:solidFill>
            <a:srgbClr val="D04617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4" name=""/>
          <p:cNvSpPr txBox="1"/>
          <p:nvPr/>
        </p:nvSpPr>
        <p:spPr>
          <a:xfrm>
            <a:off x="0" y="4380262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৫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r>
              <a:rPr sz="2800" lang="en-US">
                <a:solidFill>
                  <a:srgbClr val="000000"/>
                </a:solidFill>
              </a:rPr>
              <a:t>০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710" name=""/>
          <p:cNvSpPr txBox="1"/>
          <p:nvPr/>
        </p:nvSpPr>
        <p:spPr>
          <a:xfrm>
            <a:off x="0" y="3578805"/>
            <a:ext cx="1635453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×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"/>
          <p:cNvSpPr/>
          <p:nvPr/>
        </p:nvSpPr>
        <p:spPr>
          <a:xfrm>
            <a:off x="0" y="162127"/>
            <a:ext cx="2059804" cy="1199760"/>
          </a:xfrm>
          <a:prstGeom prst="rightArrow"/>
          <a:solidFill>
            <a:srgbClr val="FFC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0" name=""/>
          <p:cNvSpPr txBox="1"/>
          <p:nvPr/>
        </p:nvSpPr>
        <p:spPr>
          <a:xfrm>
            <a:off x="2403145" y="506737"/>
            <a:ext cx="6402897" cy="561340"/>
          </a:xfrm>
          <a:prstGeom prst="rect"/>
        </p:spPr>
        <p:txBody>
          <a:bodyPr rtlCol="0" wrap="square">
            <a:spAutoFit/>
          </a:bodyPr>
          <a:p>
            <a:r>
              <a:rPr sz="3100" lang="en-US">
                <a:solidFill>
                  <a:srgbClr val="000000"/>
                </a:solidFill>
              </a:rPr>
              <a:t>গ</a:t>
            </a:r>
            <a:r>
              <a:rPr sz="3100" lang="en-US">
                <a:solidFill>
                  <a:srgbClr val="000000"/>
                </a:solidFill>
              </a:rPr>
              <a:t>ু</a:t>
            </a:r>
            <a:r>
              <a:rPr sz="3100" lang="en-US">
                <a:solidFill>
                  <a:srgbClr val="000000"/>
                </a:solidFill>
              </a:rPr>
              <a:t>ণ</a:t>
            </a:r>
            <a:r>
              <a:rPr sz="3100" lang="en-US">
                <a:solidFill>
                  <a:srgbClr val="000000"/>
                </a:solidFill>
              </a:rPr>
              <a:t> </a:t>
            </a:r>
            <a:r>
              <a:rPr sz="3100" lang="en-US">
                <a:solidFill>
                  <a:srgbClr val="000000"/>
                </a:solidFill>
              </a:rPr>
              <a:t>ক</a:t>
            </a:r>
            <a:r>
              <a:rPr sz="3100" lang="en-US">
                <a:solidFill>
                  <a:srgbClr val="000000"/>
                </a:solidFill>
              </a:rPr>
              <a:t>র</a:t>
            </a:r>
            <a:r>
              <a:rPr sz="3100" lang="en-US">
                <a:solidFill>
                  <a:srgbClr val="000000"/>
                </a:solidFill>
              </a:rPr>
              <a:t>া</a:t>
            </a:r>
            <a:r>
              <a:rPr sz="3100" lang="en-US">
                <a:solidFill>
                  <a:srgbClr val="000000"/>
                </a:solidFill>
              </a:rPr>
              <a:t>র</a:t>
            </a:r>
            <a:r>
              <a:rPr sz="3100" lang="en-US">
                <a:solidFill>
                  <a:srgbClr val="000000"/>
                </a:solidFill>
              </a:rPr>
              <a:t> </a:t>
            </a:r>
            <a:r>
              <a:rPr sz="3100" lang="en-US">
                <a:solidFill>
                  <a:srgbClr val="000000"/>
                </a:solidFill>
              </a:rPr>
              <a:t>জ</a:t>
            </a:r>
            <a:r>
              <a:rPr sz="3100" lang="en-US">
                <a:solidFill>
                  <a:srgbClr val="000000"/>
                </a:solidFill>
              </a:rPr>
              <a:t>ন</a:t>
            </a:r>
            <a:r>
              <a:rPr sz="3100" lang="en-US">
                <a:solidFill>
                  <a:srgbClr val="000000"/>
                </a:solidFill>
              </a:rPr>
              <a:t>্য</a:t>
            </a:r>
            <a:r>
              <a:rPr sz="3100" lang="en-US">
                <a:solidFill>
                  <a:srgbClr val="000000"/>
                </a:solidFill>
              </a:rPr>
              <a:t> </a:t>
            </a:r>
            <a:r>
              <a:rPr sz="3100" lang="en-US">
                <a:solidFill>
                  <a:srgbClr val="000000"/>
                </a:solidFill>
              </a:rPr>
              <a:t>১</a:t>
            </a:r>
            <a:r>
              <a:rPr sz="3100" lang="en-US">
                <a:solidFill>
                  <a:srgbClr val="000000"/>
                </a:solidFill>
              </a:rPr>
              <a:t>এ</a:t>
            </a:r>
            <a:r>
              <a:rPr sz="3100" lang="en-US">
                <a:solidFill>
                  <a:srgbClr val="000000"/>
                </a:solidFill>
              </a:rPr>
              <a:t>র</a:t>
            </a:r>
            <a:r>
              <a:rPr sz="3100" lang="en-US">
                <a:solidFill>
                  <a:srgbClr val="000000"/>
                </a:solidFill>
              </a:rPr>
              <a:t> </a:t>
            </a:r>
            <a:r>
              <a:rPr sz="3100" lang="en-US">
                <a:solidFill>
                  <a:srgbClr val="000000"/>
                </a:solidFill>
              </a:rPr>
              <a:t>গ</a:t>
            </a:r>
            <a:r>
              <a:rPr sz="3100" lang="en-US">
                <a:solidFill>
                  <a:srgbClr val="000000"/>
                </a:solidFill>
              </a:rPr>
              <a:t>ু</a:t>
            </a:r>
            <a:r>
              <a:rPr sz="3100" lang="en-US">
                <a:solidFill>
                  <a:srgbClr val="000000"/>
                </a:solidFill>
              </a:rPr>
              <a:t>ণ</a:t>
            </a:r>
            <a:r>
              <a:rPr sz="3100" lang="en-US">
                <a:solidFill>
                  <a:srgbClr val="000000"/>
                </a:solidFill>
              </a:rPr>
              <a:t> </a:t>
            </a:r>
            <a:r>
              <a:rPr sz="3100" lang="en-US">
                <a:solidFill>
                  <a:srgbClr val="000000"/>
                </a:solidFill>
              </a:rPr>
              <a:t>স</a:t>
            </a:r>
            <a:r>
              <a:rPr sz="3100" lang="en-US">
                <a:solidFill>
                  <a:srgbClr val="000000"/>
                </a:solidFill>
              </a:rPr>
              <a:t>ব</a:t>
            </a:r>
            <a:r>
              <a:rPr sz="3100" lang="en-US">
                <a:solidFill>
                  <a:srgbClr val="000000"/>
                </a:solidFill>
              </a:rPr>
              <a:t>চেয়ে</a:t>
            </a:r>
            <a:r>
              <a:rPr sz="3100" lang="en-US">
                <a:solidFill>
                  <a:srgbClr val="000000"/>
                </a:solidFill>
              </a:rPr>
              <a:t> </a:t>
            </a:r>
            <a:r>
              <a:rPr sz="3100" lang="en-US">
                <a:solidFill>
                  <a:srgbClr val="000000"/>
                </a:solidFill>
              </a:rPr>
              <a:t>স</a:t>
            </a:r>
            <a:r>
              <a:rPr sz="3100" lang="en-US">
                <a:solidFill>
                  <a:srgbClr val="000000"/>
                </a:solidFill>
              </a:rPr>
              <a:t>হ</a:t>
            </a:r>
            <a:r>
              <a:rPr sz="3100" lang="en-US">
                <a:solidFill>
                  <a:srgbClr val="000000"/>
                </a:solidFill>
              </a:rPr>
              <a:t>জ</a:t>
            </a:r>
            <a:endParaRPr sz="3100" lang="en-US">
              <a:solidFill>
                <a:srgbClr val="000000"/>
              </a:solidFill>
            </a:endParaRPr>
          </a:p>
        </p:txBody>
      </p:sp>
      <p:sp>
        <p:nvSpPr>
          <p:cNvPr id="1048631" name=""/>
          <p:cNvSpPr/>
          <p:nvPr/>
        </p:nvSpPr>
        <p:spPr>
          <a:xfrm>
            <a:off x="-460609" y="2055892"/>
            <a:ext cx="2631416" cy="892877"/>
          </a:xfrm>
          <a:prstGeom prst="rightArrow"/>
          <a:solidFill>
            <a:srgbClr val="D04617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2" name=""/>
          <p:cNvSpPr txBox="1"/>
          <p:nvPr/>
        </p:nvSpPr>
        <p:spPr>
          <a:xfrm>
            <a:off x="2481076" y="1917529"/>
            <a:ext cx="6324966" cy="1031240"/>
          </a:xfrm>
          <a:prstGeom prst="rect"/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১</a:t>
            </a:r>
            <a:r>
              <a:rPr sz="3200" lang="en-US">
                <a:solidFill>
                  <a:srgbClr val="000000"/>
                </a:solidFill>
              </a:rPr>
              <a:t>এ</a:t>
            </a:r>
            <a:r>
              <a:rPr sz="3200" lang="en-US">
                <a:solidFill>
                  <a:srgbClr val="000000"/>
                </a:solidFill>
              </a:rPr>
              <a:t>র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স</a:t>
            </a:r>
            <a:r>
              <a:rPr sz="3200" lang="en-US">
                <a:solidFill>
                  <a:srgbClr val="000000"/>
                </a:solidFill>
              </a:rPr>
              <a:t>া</a:t>
            </a:r>
            <a:r>
              <a:rPr sz="3200" lang="en-US">
                <a:solidFill>
                  <a:srgbClr val="000000"/>
                </a:solidFill>
              </a:rPr>
              <a:t>থে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য</a:t>
            </a:r>
            <a:r>
              <a:rPr sz="3200" lang="en-US">
                <a:solidFill>
                  <a:srgbClr val="000000"/>
                </a:solidFill>
              </a:rPr>
              <a:t>ে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স</a:t>
            </a:r>
            <a:r>
              <a:rPr sz="3200" lang="en-US">
                <a:solidFill>
                  <a:srgbClr val="000000"/>
                </a:solidFill>
              </a:rPr>
              <a:t>ং</a:t>
            </a:r>
            <a:r>
              <a:rPr sz="3200" lang="en-US">
                <a:solidFill>
                  <a:srgbClr val="000000"/>
                </a:solidFill>
              </a:rPr>
              <a:t>খ্যা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গ</a:t>
            </a:r>
            <a:r>
              <a:rPr sz="3200" lang="en-US">
                <a:solidFill>
                  <a:srgbClr val="000000"/>
                </a:solidFill>
              </a:rPr>
              <a:t>ু</a:t>
            </a:r>
            <a:r>
              <a:rPr sz="3200" lang="en-US">
                <a:solidFill>
                  <a:srgbClr val="000000"/>
                </a:solidFill>
              </a:rPr>
              <a:t>ণ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ক</a:t>
            </a:r>
            <a:r>
              <a:rPr sz="3200" lang="en-US">
                <a:solidFill>
                  <a:srgbClr val="000000"/>
                </a:solidFill>
              </a:rPr>
              <a:t>র</a:t>
            </a:r>
            <a:r>
              <a:rPr sz="3200" lang="en-US">
                <a:solidFill>
                  <a:srgbClr val="000000"/>
                </a:solidFill>
              </a:rPr>
              <a:t>া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হ</a:t>
            </a:r>
            <a:r>
              <a:rPr sz="3200" lang="en-US">
                <a:solidFill>
                  <a:srgbClr val="000000"/>
                </a:solidFill>
              </a:rPr>
              <a:t>য়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ফ</a:t>
            </a:r>
            <a:r>
              <a:rPr sz="3200" lang="en-US">
                <a:solidFill>
                  <a:srgbClr val="000000"/>
                </a:solidFill>
              </a:rPr>
              <a:t>ল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স</a:t>
            </a:r>
            <a:r>
              <a:rPr sz="3200" lang="en-US">
                <a:solidFill>
                  <a:srgbClr val="000000"/>
                </a:solidFill>
              </a:rPr>
              <a:t>ে</a:t>
            </a:r>
            <a:r>
              <a:rPr sz="3200" lang="en-US">
                <a:solidFill>
                  <a:srgbClr val="000000"/>
                </a:solidFill>
              </a:rPr>
              <a:t>ই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স</a:t>
            </a:r>
            <a:r>
              <a:rPr sz="3200" lang="en-US">
                <a:solidFill>
                  <a:srgbClr val="000000"/>
                </a:solidFill>
              </a:rPr>
              <a:t>ং</a:t>
            </a:r>
            <a:r>
              <a:rPr sz="3200" lang="en-US">
                <a:solidFill>
                  <a:srgbClr val="000000"/>
                </a:solidFill>
              </a:rPr>
              <a:t>খ্যা</a:t>
            </a:r>
            <a:r>
              <a:rPr sz="3200" lang="en-US">
                <a:solidFill>
                  <a:srgbClr val="000000"/>
                </a:solidFill>
              </a:rPr>
              <a:t>ই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হ</a:t>
            </a:r>
            <a:r>
              <a:rPr sz="3200" lang="en-US">
                <a:solidFill>
                  <a:srgbClr val="000000"/>
                </a:solidFill>
              </a:rPr>
              <a:t>য়</a:t>
            </a:r>
            <a:r>
              <a:rPr sz="3200" lang="en-US">
                <a:solidFill>
                  <a:srgbClr val="000000"/>
                </a:solidFill>
              </a:rPr>
              <a:t>।</a:t>
            </a:r>
            <a:r>
              <a:rPr sz="3200" lang="en-US">
                <a:solidFill>
                  <a:srgbClr val="000000"/>
                </a:solidFill>
              </a:rPr>
              <a:t>য</a:t>
            </a:r>
            <a:r>
              <a:rPr sz="3200" lang="en-US">
                <a:solidFill>
                  <a:srgbClr val="000000"/>
                </a:solidFill>
              </a:rPr>
              <a:t>ে</a:t>
            </a:r>
            <a:r>
              <a:rPr sz="3200" lang="en-US">
                <a:solidFill>
                  <a:srgbClr val="000000"/>
                </a:solidFill>
              </a:rPr>
              <a:t>ম</a:t>
            </a:r>
            <a:r>
              <a:rPr sz="3200" lang="en-US">
                <a:solidFill>
                  <a:srgbClr val="000000"/>
                </a:solidFill>
              </a:rPr>
              <a:t>ন</a:t>
            </a:r>
            <a:r>
              <a:rPr sz="3200" lang="en-US">
                <a:solidFill>
                  <a:srgbClr val="000000"/>
                </a:solidFill>
              </a:rPr>
              <a:t>ঃ</a:t>
            </a:r>
            <a:r>
              <a:rPr sz="3200" lang="en-US">
                <a:solidFill>
                  <a:srgbClr val="000000"/>
                </a:solidFill>
              </a:rPr>
              <a:t>৭</a:t>
            </a:r>
            <a:r>
              <a:rPr sz="3200" lang="en-US">
                <a:solidFill>
                  <a:srgbClr val="000000"/>
                </a:solidFill>
              </a:rPr>
              <a:t>×</a:t>
            </a:r>
            <a:r>
              <a:rPr sz="3200" lang="en-US">
                <a:solidFill>
                  <a:srgbClr val="000000"/>
                </a:solidFill>
              </a:rPr>
              <a:t>১</a:t>
            </a:r>
            <a:r>
              <a:rPr sz="3200" lang="en-US">
                <a:solidFill>
                  <a:srgbClr val="000000"/>
                </a:solidFill>
              </a:rPr>
              <a:t>=</a:t>
            </a:r>
            <a:r>
              <a:rPr sz="3200" lang="en-US">
                <a:solidFill>
                  <a:srgbClr val="000000"/>
                </a:solidFill>
              </a:rPr>
              <a:t>৭</a:t>
            </a:r>
            <a:endParaRPr sz="3200" lang="en-US">
              <a:solidFill>
                <a:srgbClr val="000000"/>
              </a:solidFill>
            </a:endParaRPr>
          </a:p>
        </p:txBody>
      </p:sp>
      <p:sp>
        <p:nvSpPr>
          <p:cNvPr id="1048633" name=""/>
          <p:cNvSpPr/>
          <p:nvPr/>
        </p:nvSpPr>
        <p:spPr>
          <a:xfrm>
            <a:off x="0" y="3912693"/>
            <a:ext cx="2080614" cy="1040307"/>
          </a:xfrm>
          <a:prstGeom prst="rightArrow"/>
          <a:solidFill>
            <a:srgbClr val="02A5E3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4" name=""/>
          <p:cNvSpPr txBox="1"/>
          <p:nvPr/>
        </p:nvSpPr>
        <p:spPr>
          <a:xfrm>
            <a:off x="2170806" y="3548927"/>
            <a:ext cx="6818534" cy="2567940"/>
          </a:xfrm>
          <a:prstGeom prst="rect"/>
        </p:spPr>
        <p:txBody>
          <a:bodyPr rtlCol="0" wrap="square">
            <a:spAutoFit/>
          </a:bodyPr>
          <a:p>
            <a:r>
              <a:rPr sz="3300" lang="en-US">
                <a:solidFill>
                  <a:srgbClr val="000000"/>
                </a:solidFill>
              </a:rPr>
              <a:t>আ</a:t>
            </a:r>
            <a:r>
              <a:rPr sz="3300" lang="en-US">
                <a:solidFill>
                  <a:srgbClr val="000000"/>
                </a:solidFill>
              </a:rPr>
              <a:t>র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ত</a:t>
            </a:r>
            <a:r>
              <a:rPr sz="3300" lang="en-US">
                <a:solidFill>
                  <a:srgbClr val="000000"/>
                </a:solidFill>
              </a:rPr>
              <a:t>া</a:t>
            </a:r>
            <a:r>
              <a:rPr sz="3300" lang="en-US">
                <a:solidFill>
                  <a:srgbClr val="000000"/>
                </a:solidFill>
              </a:rPr>
              <a:t>ই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১</a:t>
            </a:r>
            <a:r>
              <a:rPr sz="3300" lang="en-US">
                <a:solidFill>
                  <a:srgbClr val="000000"/>
                </a:solidFill>
              </a:rPr>
              <a:t>,</a:t>
            </a:r>
            <a:r>
              <a:rPr sz="3300" lang="en-US">
                <a:solidFill>
                  <a:srgbClr val="000000"/>
                </a:solidFill>
              </a:rPr>
              <a:t>১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,</a:t>
            </a:r>
            <a:r>
              <a:rPr sz="3300" lang="en-US">
                <a:solidFill>
                  <a:srgbClr val="000000"/>
                </a:solidFill>
              </a:rPr>
              <a:t>১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,</a:t>
            </a:r>
            <a:r>
              <a:rPr sz="3300" lang="en-US">
                <a:solidFill>
                  <a:srgbClr val="000000"/>
                </a:solidFill>
              </a:rPr>
              <a:t>১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,</a:t>
            </a:r>
            <a:r>
              <a:rPr sz="3300" lang="en-US">
                <a:solidFill>
                  <a:srgbClr val="000000"/>
                </a:solidFill>
              </a:rPr>
              <a:t>১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০</a:t>
            </a:r>
            <a:r>
              <a:rPr sz="3300" lang="en-US">
                <a:solidFill>
                  <a:srgbClr val="000000"/>
                </a:solidFill>
              </a:rPr>
              <a:t>-</a:t>
            </a:r>
            <a:r>
              <a:rPr sz="3300" lang="en-US">
                <a:solidFill>
                  <a:srgbClr val="000000"/>
                </a:solidFill>
              </a:rPr>
              <a:t>-</a:t>
            </a:r>
            <a:r>
              <a:rPr sz="3300" lang="en-US">
                <a:solidFill>
                  <a:srgbClr val="000000"/>
                </a:solidFill>
              </a:rPr>
              <a:t>-</a:t>
            </a:r>
            <a:r>
              <a:rPr sz="3300" lang="en-US">
                <a:solidFill>
                  <a:srgbClr val="000000"/>
                </a:solidFill>
              </a:rPr>
              <a:t>-</a:t>
            </a:r>
            <a:r>
              <a:rPr sz="3300" lang="en-US">
                <a:solidFill>
                  <a:srgbClr val="000000"/>
                </a:solidFill>
              </a:rPr>
              <a:t>-</a:t>
            </a:r>
            <a:r>
              <a:rPr sz="3300" lang="en-US">
                <a:solidFill>
                  <a:srgbClr val="000000"/>
                </a:solidFill>
              </a:rPr>
              <a:t>এ</a:t>
            </a:r>
            <a:r>
              <a:rPr sz="3300" lang="en-US">
                <a:solidFill>
                  <a:srgbClr val="000000"/>
                </a:solidFill>
              </a:rPr>
              <a:t>র</a:t>
            </a:r>
            <a:r>
              <a:rPr sz="3300" lang="en-US">
                <a:solidFill>
                  <a:srgbClr val="000000"/>
                </a:solidFill>
              </a:rPr>
              <a:t>ক</a:t>
            </a:r>
            <a:r>
              <a:rPr sz="3300" lang="en-US">
                <a:solidFill>
                  <a:srgbClr val="000000"/>
                </a:solidFill>
              </a:rPr>
              <a:t>ম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স</a:t>
            </a:r>
            <a:r>
              <a:rPr sz="3300" lang="en-US">
                <a:solidFill>
                  <a:srgbClr val="000000"/>
                </a:solidFill>
              </a:rPr>
              <a:t>ং</a:t>
            </a:r>
            <a:r>
              <a:rPr sz="3300" lang="en-US">
                <a:solidFill>
                  <a:srgbClr val="000000"/>
                </a:solidFill>
              </a:rPr>
              <a:t>খ্যা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দ</a:t>
            </a:r>
            <a:r>
              <a:rPr sz="3300" lang="en-US">
                <a:solidFill>
                  <a:srgbClr val="000000"/>
                </a:solidFill>
              </a:rPr>
              <a:t>্</a:t>
            </a:r>
            <a:r>
              <a:rPr sz="3300" lang="en-US">
                <a:solidFill>
                  <a:srgbClr val="000000"/>
                </a:solidFill>
              </a:rPr>
              <a:t>ব</a:t>
            </a:r>
            <a:r>
              <a:rPr sz="3300" lang="en-US">
                <a:solidFill>
                  <a:srgbClr val="000000"/>
                </a:solidFill>
              </a:rPr>
              <a:t>া</a:t>
            </a:r>
            <a:r>
              <a:rPr sz="3300" lang="en-US">
                <a:solidFill>
                  <a:srgbClr val="000000"/>
                </a:solidFill>
              </a:rPr>
              <a:t>র</a:t>
            </a:r>
            <a:r>
              <a:rPr sz="3300" lang="en-US">
                <a:solidFill>
                  <a:srgbClr val="000000"/>
                </a:solidFill>
              </a:rPr>
              <a:t>া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গ</a:t>
            </a:r>
            <a:r>
              <a:rPr sz="3300" lang="en-US">
                <a:solidFill>
                  <a:srgbClr val="000000"/>
                </a:solidFill>
              </a:rPr>
              <a:t>ু</a:t>
            </a:r>
            <a:r>
              <a:rPr sz="3300" lang="en-US">
                <a:solidFill>
                  <a:srgbClr val="000000"/>
                </a:solidFill>
              </a:rPr>
              <a:t>ণ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স</a:t>
            </a:r>
            <a:r>
              <a:rPr sz="3300" lang="en-US">
                <a:solidFill>
                  <a:srgbClr val="000000"/>
                </a:solidFill>
              </a:rPr>
              <a:t>হ</a:t>
            </a:r>
            <a:r>
              <a:rPr sz="3300" lang="en-US">
                <a:solidFill>
                  <a:srgbClr val="000000"/>
                </a:solidFill>
              </a:rPr>
              <a:t>জ</a:t>
            </a:r>
            <a:r>
              <a:rPr sz="3300" lang="en-US">
                <a:solidFill>
                  <a:srgbClr val="000000"/>
                </a:solidFill>
              </a:rPr>
              <a:t>।</a:t>
            </a:r>
            <a:r>
              <a:rPr sz="3300" lang="en-US">
                <a:solidFill>
                  <a:srgbClr val="000000"/>
                </a:solidFill>
              </a:rPr>
              <a:t>শ</a:t>
            </a:r>
            <a:r>
              <a:rPr sz="3300" lang="en-US">
                <a:solidFill>
                  <a:srgbClr val="000000"/>
                </a:solidFill>
              </a:rPr>
              <a:t>ু</a:t>
            </a:r>
            <a:r>
              <a:rPr sz="3300" lang="en-US">
                <a:solidFill>
                  <a:srgbClr val="000000"/>
                </a:solidFill>
              </a:rPr>
              <a:t>ধ</a:t>
            </a:r>
            <a:r>
              <a:rPr sz="3300" lang="en-US">
                <a:solidFill>
                  <a:srgbClr val="000000"/>
                </a:solidFill>
              </a:rPr>
              <a:t>ু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গ</a:t>
            </a:r>
            <a:r>
              <a:rPr sz="3300" lang="en-US">
                <a:solidFill>
                  <a:srgbClr val="000000"/>
                </a:solidFill>
              </a:rPr>
              <a:t>ু</a:t>
            </a:r>
            <a:r>
              <a:rPr sz="3300" lang="en-US">
                <a:solidFill>
                  <a:srgbClr val="000000"/>
                </a:solidFill>
              </a:rPr>
              <a:t>ণ</a:t>
            </a:r>
            <a:r>
              <a:rPr sz="3300" lang="en-US">
                <a:solidFill>
                  <a:srgbClr val="000000"/>
                </a:solidFill>
              </a:rPr>
              <a:t>্য</a:t>
            </a:r>
            <a:r>
              <a:rPr sz="3300" lang="en-US">
                <a:solidFill>
                  <a:srgbClr val="000000"/>
                </a:solidFill>
              </a:rPr>
              <a:t>ক</a:t>
            </a:r>
            <a:r>
              <a:rPr sz="3300" lang="en-US">
                <a:solidFill>
                  <a:srgbClr val="000000"/>
                </a:solidFill>
              </a:rPr>
              <a:t>ে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১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দ</a:t>
            </a:r>
            <a:r>
              <a:rPr sz="3300" lang="en-US">
                <a:solidFill>
                  <a:srgbClr val="000000"/>
                </a:solidFill>
              </a:rPr>
              <a:t>্</a:t>
            </a:r>
            <a:r>
              <a:rPr sz="3300" lang="en-US">
                <a:solidFill>
                  <a:srgbClr val="000000"/>
                </a:solidFill>
              </a:rPr>
              <a:t>ব</a:t>
            </a:r>
            <a:r>
              <a:rPr sz="3300" lang="en-US">
                <a:solidFill>
                  <a:srgbClr val="000000"/>
                </a:solidFill>
              </a:rPr>
              <a:t>ারা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গ</a:t>
            </a:r>
            <a:r>
              <a:rPr sz="3300" lang="en-US">
                <a:solidFill>
                  <a:srgbClr val="000000"/>
                </a:solidFill>
              </a:rPr>
              <a:t>ু</a:t>
            </a:r>
            <a:r>
              <a:rPr sz="3300" lang="en-US">
                <a:solidFill>
                  <a:srgbClr val="000000"/>
                </a:solidFill>
              </a:rPr>
              <a:t>ণ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ক</a:t>
            </a:r>
            <a:r>
              <a:rPr sz="3300" lang="en-US">
                <a:solidFill>
                  <a:srgbClr val="000000"/>
                </a:solidFill>
              </a:rPr>
              <a:t>র</a:t>
            </a:r>
            <a:r>
              <a:rPr sz="3300" lang="en-US">
                <a:solidFill>
                  <a:srgbClr val="000000"/>
                </a:solidFill>
              </a:rPr>
              <a:t>ে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ফ</a:t>
            </a:r>
            <a:r>
              <a:rPr sz="3300" lang="en-US">
                <a:solidFill>
                  <a:srgbClr val="000000"/>
                </a:solidFill>
              </a:rPr>
              <a:t>ল</a:t>
            </a:r>
            <a:r>
              <a:rPr sz="3300" lang="en-US">
                <a:solidFill>
                  <a:srgbClr val="000000"/>
                </a:solidFill>
              </a:rPr>
              <a:t>ে</a:t>
            </a:r>
            <a:r>
              <a:rPr sz="3300" lang="en-US">
                <a:solidFill>
                  <a:srgbClr val="000000"/>
                </a:solidFill>
              </a:rPr>
              <a:t>র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ড</a:t>
            </a:r>
            <a:r>
              <a:rPr sz="3300" lang="en-US">
                <a:solidFill>
                  <a:srgbClr val="000000"/>
                </a:solidFill>
              </a:rPr>
              <a:t>া</a:t>
            </a:r>
            <a:r>
              <a:rPr sz="3300" lang="en-US">
                <a:solidFill>
                  <a:srgbClr val="000000"/>
                </a:solidFill>
              </a:rPr>
              <a:t>ন</a:t>
            </a:r>
            <a:r>
              <a:rPr sz="3300" lang="en-US">
                <a:solidFill>
                  <a:srgbClr val="000000"/>
                </a:solidFill>
              </a:rPr>
              <a:t>ে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গ</a:t>
            </a:r>
            <a:r>
              <a:rPr sz="3300" lang="en-US">
                <a:solidFill>
                  <a:srgbClr val="000000"/>
                </a:solidFill>
              </a:rPr>
              <a:t>ু</a:t>
            </a:r>
            <a:r>
              <a:rPr sz="3300" lang="en-US">
                <a:solidFill>
                  <a:srgbClr val="000000"/>
                </a:solidFill>
              </a:rPr>
              <a:t>ণ</a:t>
            </a:r>
            <a:r>
              <a:rPr sz="3300" lang="en-US">
                <a:solidFill>
                  <a:srgbClr val="000000"/>
                </a:solidFill>
              </a:rPr>
              <a:t>ক</a:t>
            </a:r>
            <a:r>
              <a:rPr sz="3300" lang="en-US">
                <a:solidFill>
                  <a:srgbClr val="000000"/>
                </a:solidFill>
              </a:rPr>
              <a:t>ে</a:t>
            </a:r>
            <a:r>
              <a:rPr sz="3300" lang="en-US">
                <a:solidFill>
                  <a:srgbClr val="000000"/>
                </a:solidFill>
              </a:rPr>
              <a:t>র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শ</a:t>
            </a:r>
            <a:r>
              <a:rPr sz="3300" lang="en-US">
                <a:solidFill>
                  <a:srgbClr val="000000"/>
                </a:solidFill>
              </a:rPr>
              <a:t>ূ</a:t>
            </a:r>
            <a:r>
              <a:rPr sz="3300" lang="en-US">
                <a:solidFill>
                  <a:srgbClr val="000000"/>
                </a:solidFill>
              </a:rPr>
              <a:t>ন্য</a:t>
            </a:r>
            <a:r>
              <a:rPr sz="3300" lang="en-US">
                <a:solidFill>
                  <a:srgbClr val="000000"/>
                </a:solidFill>
              </a:rPr>
              <a:t>গ</a:t>
            </a:r>
            <a:r>
              <a:rPr sz="3300" lang="en-US">
                <a:solidFill>
                  <a:srgbClr val="000000"/>
                </a:solidFill>
              </a:rPr>
              <a:t>ু</a:t>
            </a:r>
            <a:r>
              <a:rPr sz="3300" lang="en-US">
                <a:solidFill>
                  <a:srgbClr val="000000"/>
                </a:solidFill>
              </a:rPr>
              <a:t>ল</a:t>
            </a:r>
            <a:r>
              <a:rPr sz="3300" lang="en-US">
                <a:solidFill>
                  <a:srgbClr val="000000"/>
                </a:solidFill>
              </a:rPr>
              <a:t>ো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ব</a:t>
            </a:r>
            <a:r>
              <a:rPr sz="3300" lang="en-US">
                <a:solidFill>
                  <a:srgbClr val="000000"/>
                </a:solidFill>
              </a:rPr>
              <a:t>স</a:t>
            </a:r>
            <a:r>
              <a:rPr sz="3300" lang="en-US">
                <a:solidFill>
                  <a:srgbClr val="000000"/>
                </a:solidFill>
              </a:rPr>
              <a:t>া</a:t>
            </a:r>
            <a:r>
              <a:rPr sz="3300" lang="en-US">
                <a:solidFill>
                  <a:srgbClr val="000000"/>
                </a:solidFill>
              </a:rPr>
              <a:t>ল</a:t>
            </a:r>
            <a:r>
              <a:rPr sz="3300" lang="en-US">
                <a:solidFill>
                  <a:srgbClr val="000000"/>
                </a:solidFill>
              </a:rPr>
              <a:t>ে</a:t>
            </a:r>
            <a:r>
              <a:rPr sz="3300" lang="en-US">
                <a:solidFill>
                  <a:srgbClr val="000000"/>
                </a:solidFill>
              </a:rPr>
              <a:t>ই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ফ</a:t>
            </a:r>
            <a:r>
              <a:rPr sz="3300" lang="en-US">
                <a:solidFill>
                  <a:srgbClr val="000000"/>
                </a:solidFill>
              </a:rPr>
              <a:t>ল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প</a:t>
            </a:r>
            <a:r>
              <a:rPr sz="3300" lang="en-US">
                <a:solidFill>
                  <a:srgbClr val="000000"/>
                </a:solidFill>
              </a:rPr>
              <a:t>া</a:t>
            </a:r>
            <a:r>
              <a:rPr sz="3300" lang="en-US">
                <a:solidFill>
                  <a:srgbClr val="000000"/>
                </a:solidFill>
              </a:rPr>
              <a:t>ওয়া</a:t>
            </a:r>
            <a:r>
              <a:rPr sz="3300" lang="en-US">
                <a:solidFill>
                  <a:srgbClr val="000000"/>
                </a:solidFill>
              </a:rPr>
              <a:t> </a:t>
            </a:r>
            <a:r>
              <a:rPr sz="3300" lang="en-US">
                <a:solidFill>
                  <a:srgbClr val="000000"/>
                </a:solidFill>
              </a:rPr>
              <a:t>যায়</a:t>
            </a:r>
            <a:r>
              <a:rPr sz="3300" lang="en-US">
                <a:solidFill>
                  <a:srgbClr val="000000"/>
                </a:solidFill>
              </a:rPr>
              <a:t>। </a:t>
            </a:r>
            <a:endParaRPr sz="33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"/>
          <p:cNvSpPr txBox="1"/>
          <p:nvPr/>
        </p:nvSpPr>
        <p:spPr>
          <a:xfrm>
            <a:off x="2390158" y="325114"/>
            <a:ext cx="4597150" cy="1145539"/>
          </a:xfrm>
          <a:prstGeom prst="rect"/>
        </p:spPr>
        <p:txBody>
          <a:bodyPr rtlCol="0" wrap="square">
            <a:spAutoFit/>
          </a:bodyPr>
          <a:p>
            <a:r>
              <a:rPr sz="7100" lang="en-US">
                <a:solidFill>
                  <a:srgbClr val="C00000"/>
                </a:solidFill>
              </a:rPr>
              <a:t>দ</a:t>
            </a:r>
            <a:r>
              <a:rPr sz="7100" lang="en-US">
                <a:solidFill>
                  <a:srgbClr val="C00000"/>
                </a:solidFill>
              </a:rPr>
              <a:t>ল</a:t>
            </a:r>
            <a:r>
              <a:rPr sz="7100" lang="en-US">
                <a:solidFill>
                  <a:srgbClr val="C00000"/>
                </a:solidFill>
              </a:rPr>
              <a:t>ী</a:t>
            </a:r>
            <a:r>
              <a:rPr sz="7100" lang="en-US">
                <a:solidFill>
                  <a:srgbClr val="C00000"/>
                </a:solidFill>
              </a:rPr>
              <a:t>য়</a:t>
            </a:r>
            <a:r>
              <a:rPr sz="7100" lang="en-US">
                <a:solidFill>
                  <a:srgbClr val="C00000"/>
                </a:solidFill>
              </a:rPr>
              <a:t> </a:t>
            </a:r>
            <a:r>
              <a:rPr sz="7100" lang="en-US">
                <a:solidFill>
                  <a:srgbClr val="C00000"/>
                </a:solidFill>
              </a:rPr>
              <a:t>ক</a:t>
            </a:r>
            <a:r>
              <a:rPr sz="7100" lang="en-US">
                <a:solidFill>
                  <a:srgbClr val="C00000"/>
                </a:solidFill>
              </a:rPr>
              <a:t>া</a:t>
            </a:r>
            <a:r>
              <a:rPr sz="7100" lang="en-US">
                <a:solidFill>
                  <a:srgbClr val="C00000"/>
                </a:solidFill>
              </a:rPr>
              <a:t>জ</a:t>
            </a:r>
            <a:endParaRPr sz="7100" lang="en-US">
              <a:solidFill>
                <a:srgbClr val="C00000"/>
              </a:solidFill>
            </a:endParaRPr>
          </a:p>
        </p:txBody>
      </p:sp>
      <p:sp>
        <p:nvSpPr>
          <p:cNvPr id="1048636" name=""/>
          <p:cNvSpPr txBox="1"/>
          <p:nvPr/>
        </p:nvSpPr>
        <p:spPr>
          <a:xfrm>
            <a:off x="390157" y="1999415"/>
            <a:ext cx="8584988" cy="1412240"/>
          </a:xfrm>
          <a:prstGeom prst="rect"/>
        </p:spPr>
        <p:txBody>
          <a:bodyPr rtlCol="0" wrap="square">
            <a:spAutoFit/>
          </a:bodyPr>
          <a:p>
            <a:r>
              <a:rPr sz="4500" lang="en-US">
                <a:solidFill>
                  <a:srgbClr val="0000FF"/>
                </a:solidFill>
              </a:rPr>
              <a:t>দ</a:t>
            </a:r>
            <a:r>
              <a:rPr sz="4500" lang="en-US">
                <a:solidFill>
                  <a:srgbClr val="0000FF"/>
                </a:solidFill>
              </a:rPr>
              <a:t>ল</a:t>
            </a:r>
            <a:r>
              <a:rPr sz="4500" lang="en-US">
                <a:solidFill>
                  <a:srgbClr val="0000FF"/>
                </a:solidFill>
              </a:rPr>
              <a:t> </a:t>
            </a:r>
            <a:r>
              <a:rPr sz="4500" lang="en-US">
                <a:solidFill>
                  <a:srgbClr val="0000FF"/>
                </a:solidFill>
              </a:rPr>
              <a:t>গ</a:t>
            </a:r>
            <a:r>
              <a:rPr sz="4500" lang="en-US">
                <a:solidFill>
                  <a:srgbClr val="0000FF"/>
                </a:solidFill>
              </a:rPr>
              <a:t>ো</a:t>
            </a:r>
            <a:r>
              <a:rPr sz="4500" lang="en-US">
                <a:solidFill>
                  <a:srgbClr val="0000FF"/>
                </a:solidFill>
              </a:rPr>
              <a:t>ল</a:t>
            </a:r>
            <a:r>
              <a:rPr sz="4500" lang="en-US">
                <a:solidFill>
                  <a:srgbClr val="0000FF"/>
                </a:solidFill>
              </a:rPr>
              <a:t>া</a:t>
            </a:r>
            <a:r>
              <a:rPr sz="4500" lang="en-US">
                <a:solidFill>
                  <a:srgbClr val="0000FF"/>
                </a:solidFill>
              </a:rPr>
              <a:t>প</a:t>
            </a:r>
            <a:r>
              <a:rPr sz="4500" lang="en-US">
                <a:solidFill>
                  <a:srgbClr val="0000FF"/>
                </a:solidFill>
              </a:rPr>
              <a:t>ঃ</a:t>
            </a:r>
            <a:r>
              <a:rPr sz="4500" lang="en-US">
                <a:solidFill>
                  <a:srgbClr val="0000FF"/>
                </a:solidFill>
              </a:rPr>
              <a:t>৩</a:t>
            </a:r>
            <a:r>
              <a:rPr sz="4500" lang="en-US">
                <a:solidFill>
                  <a:srgbClr val="0000FF"/>
                </a:solidFill>
              </a:rPr>
              <a:t>৫</a:t>
            </a:r>
            <a:r>
              <a:rPr sz="4500" lang="en-US">
                <a:solidFill>
                  <a:srgbClr val="0000FF"/>
                </a:solidFill>
              </a:rPr>
              <a:t>×</a:t>
            </a:r>
            <a:r>
              <a:rPr sz="4500" lang="en-US">
                <a:solidFill>
                  <a:srgbClr val="0000FF"/>
                </a:solidFill>
              </a:rPr>
              <a:t>২</a:t>
            </a:r>
            <a:r>
              <a:rPr sz="4500" lang="en-US">
                <a:solidFill>
                  <a:srgbClr val="0000FF"/>
                </a:solidFill>
              </a:rPr>
              <a:t>=</a:t>
            </a:r>
            <a:r>
              <a:rPr sz="4500" lang="en-US">
                <a:solidFill>
                  <a:srgbClr val="0000FF"/>
                </a:solidFill>
              </a:rPr>
              <a:t>৭</a:t>
            </a:r>
            <a:r>
              <a:rPr sz="4500" lang="en-US">
                <a:solidFill>
                  <a:srgbClr val="0000FF"/>
                </a:solidFill>
              </a:rPr>
              <a:t>০</a:t>
            </a:r>
            <a:r>
              <a:rPr sz="4500" lang="en-US">
                <a:solidFill>
                  <a:srgbClr val="0000FF"/>
                </a:solidFill>
              </a:rPr>
              <a:t>,</a:t>
            </a:r>
            <a:r>
              <a:rPr sz="4500" lang="en-US">
                <a:solidFill>
                  <a:srgbClr val="0000FF"/>
                </a:solidFill>
              </a:rPr>
              <a:t>ব</a:t>
            </a:r>
            <a:r>
              <a:rPr sz="4500" lang="en-US">
                <a:solidFill>
                  <a:srgbClr val="0000FF"/>
                </a:solidFill>
              </a:rPr>
              <a:t>্য</a:t>
            </a:r>
            <a:r>
              <a:rPr sz="4500" lang="en-US">
                <a:solidFill>
                  <a:srgbClr val="0000FF"/>
                </a:solidFill>
              </a:rPr>
              <a:t>ব</a:t>
            </a:r>
            <a:r>
              <a:rPr sz="4500" lang="en-US">
                <a:solidFill>
                  <a:srgbClr val="0000FF"/>
                </a:solidFill>
              </a:rPr>
              <a:t>হ</a:t>
            </a:r>
            <a:r>
              <a:rPr sz="4500" lang="en-US">
                <a:solidFill>
                  <a:srgbClr val="0000FF"/>
                </a:solidFill>
              </a:rPr>
              <a:t>া</a:t>
            </a:r>
            <a:r>
              <a:rPr sz="4500" lang="en-US">
                <a:solidFill>
                  <a:srgbClr val="0000FF"/>
                </a:solidFill>
              </a:rPr>
              <a:t>র</a:t>
            </a:r>
            <a:r>
              <a:rPr sz="4500" lang="en-US">
                <a:solidFill>
                  <a:srgbClr val="0000FF"/>
                </a:solidFill>
              </a:rPr>
              <a:t> </a:t>
            </a:r>
            <a:r>
              <a:rPr sz="4500" lang="en-US">
                <a:solidFill>
                  <a:srgbClr val="0000FF"/>
                </a:solidFill>
              </a:rPr>
              <a:t>ক</a:t>
            </a:r>
            <a:r>
              <a:rPr sz="4500" lang="en-US">
                <a:solidFill>
                  <a:srgbClr val="0000FF"/>
                </a:solidFill>
              </a:rPr>
              <a:t>র</a:t>
            </a:r>
            <a:r>
              <a:rPr sz="4500" lang="en-US">
                <a:solidFill>
                  <a:srgbClr val="0000FF"/>
                </a:solidFill>
              </a:rPr>
              <a:t>ে</a:t>
            </a:r>
            <a:r>
              <a:rPr sz="4500" lang="en-US">
                <a:solidFill>
                  <a:srgbClr val="0000FF"/>
                </a:solidFill>
              </a:rPr>
              <a:t> </a:t>
            </a:r>
            <a:r>
              <a:rPr sz="4500" lang="en-US">
                <a:solidFill>
                  <a:srgbClr val="0000FF"/>
                </a:solidFill>
              </a:rPr>
              <a:t>৩</a:t>
            </a:r>
            <a:r>
              <a:rPr sz="4500" lang="en-US">
                <a:solidFill>
                  <a:srgbClr val="0000FF"/>
                </a:solidFill>
              </a:rPr>
              <a:t>৫</a:t>
            </a:r>
            <a:r>
              <a:rPr sz="4500" lang="en-US">
                <a:solidFill>
                  <a:srgbClr val="0000FF"/>
                </a:solidFill>
              </a:rPr>
              <a:t>০</a:t>
            </a:r>
            <a:r>
              <a:rPr sz="4500" lang="en-US">
                <a:solidFill>
                  <a:srgbClr val="0000FF"/>
                </a:solidFill>
              </a:rPr>
              <a:t>০</a:t>
            </a:r>
            <a:r>
              <a:rPr sz="4500" lang="en-US">
                <a:solidFill>
                  <a:srgbClr val="0000FF"/>
                </a:solidFill>
              </a:rPr>
              <a:t>×</a:t>
            </a:r>
            <a:r>
              <a:rPr sz="4500" lang="en-US">
                <a:solidFill>
                  <a:srgbClr val="0000FF"/>
                </a:solidFill>
              </a:rPr>
              <a:t>২</a:t>
            </a:r>
            <a:r>
              <a:rPr sz="4500" lang="en-US">
                <a:solidFill>
                  <a:srgbClr val="0000FF"/>
                </a:solidFill>
              </a:rPr>
              <a:t>০</a:t>
            </a:r>
            <a:r>
              <a:rPr sz="4500" lang="en-US">
                <a:solidFill>
                  <a:srgbClr val="0000FF"/>
                </a:solidFill>
              </a:rPr>
              <a:t>০</a:t>
            </a:r>
            <a:r>
              <a:rPr sz="4500" lang="en-US">
                <a:solidFill>
                  <a:srgbClr val="0000FF"/>
                </a:solidFill>
              </a:rPr>
              <a:t> </a:t>
            </a:r>
            <a:r>
              <a:rPr sz="4500" lang="en-US">
                <a:solidFill>
                  <a:srgbClr val="0000FF"/>
                </a:solidFill>
              </a:rPr>
              <a:t>এ</a:t>
            </a:r>
            <a:r>
              <a:rPr sz="4500" lang="en-US">
                <a:solidFill>
                  <a:srgbClr val="0000FF"/>
                </a:solidFill>
              </a:rPr>
              <a:t>র</a:t>
            </a:r>
            <a:r>
              <a:rPr sz="4500" lang="en-US">
                <a:solidFill>
                  <a:srgbClr val="0000FF"/>
                </a:solidFill>
              </a:rPr>
              <a:t> </a:t>
            </a:r>
            <a:r>
              <a:rPr sz="4500" lang="en-US">
                <a:solidFill>
                  <a:srgbClr val="0000FF"/>
                </a:solidFill>
              </a:rPr>
              <a:t>গ</a:t>
            </a:r>
            <a:r>
              <a:rPr sz="4500" lang="en-US">
                <a:solidFill>
                  <a:srgbClr val="0000FF"/>
                </a:solidFill>
              </a:rPr>
              <a:t>ু</a:t>
            </a:r>
            <a:r>
              <a:rPr sz="4500" lang="en-US">
                <a:solidFill>
                  <a:srgbClr val="0000FF"/>
                </a:solidFill>
              </a:rPr>
              <a:t>ণ</a:t>
            </a:r>
            <a:r>
              <a:rPr sz="4500" lang="en-US">
                <a:solidFill>
                  <a:srgbClr val="0000FF"/>
                </a:solidFill>
              </a:rPr>
              <a:t>ফ</a:t>
            </a:r>
            <a:r>
              <a:rPr sz="4500" lang="en-US">
                <a:solidFill>
                  <a:srgbClr val="0000FF"/>
                </a:solidFill>
              </a:rPr>
              <a:t>ল</a:t>
            </a:r>
            <a:r>
              <a:rPr sz="4500" lang="en-US">
                <a:solidFill>
                  <a:srgbClr val="0000FF"/>
                </a:solidFill>
              </a:rPr>
              <a:t> </a:t>
            </a:r>
            <a:r>
              <a:rPr sz="4500" lang="en-US">
                <a:solidFill>
                  <a:srgbClr val="0000FF"/>
                </a:solidFill>
              </a:rPr>
              <a:t>ব</a:t>
            </a:r>
            <a:r>
              <a:rPr sz="4500" lang="en-US">
                <a:solidFill>
                  <a:srgbClr val="0000FF"/>
                </a:solidFill>
              </a:rPr>
              <a:t>ে</a:t>
            </a:r>
            <a:r>
              <a:rPr sz="4500" lang="en-US">
                <a:solidFill>
                  <a:srgbClr val="0000FF"/>
                </a:solidFill>
              </a:rPr>
              <a:t>র</a:t>
            </a:r>
            <a:r>
              <a:rPr sz="4500" lang="en-US">
                <a:solidFill>
                  <a:srgbClr val="0000FF"/>
                </a:solidFill>
              </a:rPr>
              <a:t> </a:t>
            </a:r>
            <a:r>
              <a:rPr sz="4500" lang="en-US">
                <a:solidFill>
                  <a:srgbClr val="0000FF"/>
                </a:solidFill>
              </a:rPr>
              <a:t>ক</a:t>
            </a:r>
            <a:r>
              <a:rPr sz="4500" lang="en-US">
                <a:solidFill>
                  <a:srgbClr val="0000FF"/>
                </a:solidFill>
              </a:rPr>
              <a:t>র</a:t>
            </a:r>
            <a:r>
              <a:rPr sz="4500" lang="en-US">
                <a:solidFill>
                  <a:srgbClr val="0000FF"/>
                </a:solidFill>
              </a:rPr>
              <a:t>ো</a:t>
            </a:r>
            <a:r>
              <a:rPr sz="4500" lang="en-US">
                <a:solidFill>
                  <a:srgbClr val="0000FF"/>
                </a:solidFill>
              </a:rPr>
              <a:t>।</a:t>
            </a:r>
            <a:endParaRPr sz="4500" lang="en-US">
              <a:solidFill>
                <a:srgbClr val="0000FF"/>
              </a:solidFill>
            </a:endParaRPr>
          </a:p>
        </p:txBody>
      </p:sp>
      <p:sp>
        <p:nvSpPr>
          <p:cNvPr id="1048637" name=""/>
          <p:cNvSpPr txBox="1"/>
          <p:nvPr/>
        </p:nvSpPr>
        <p:spPr>
          <a:xfrm>
            <a:off x="390156" y="4517359"/>
            <a:ext cx="8416178" cy="1463040"/>
          </a:xfrm>
          <a:prstGeom prst="rect"/>
        </p:spPr>
        <p:txBody>
          <a:bodyPr rtlCol="0" wrap="square">
            <a:spAutoFit/>
          </a:bodyPr>
          <a:p>
            <a:r>
              <a:rPr sz="4600" lang="en-US">
                <a:solidFill>
                  <a:srgbClr val="C00000"/>
                </a:solidFill>
              </a:rPr>
              <a:t>দ</a:t>
            </a:r>
            <a:r>
              <a:rPr sz="4600" lang="en-US">
                <a:solidFill>
                  <a:srgbClr val="C00000"/>
                </a:solidFill>
              </a:rPr>
              <a:t>ল</a:t>
            </a:r>
            <a:r>
              <a:rPr sz="4600" lang="en-US">
                <a:solidFill>
                  <a:srgbClr val="C00000"/>
                </a:solidFill>
              </a:rPr>
              <a:t> </a:t>
            </a:r>
            <a:r>
              <a:rPr sz="4600" lang="en-US">
                <a:solidFill>
                  <a:srgbClr val="C00000"/>
                </a:solidFill>
              </a:rPr>
              <a:t>শ</a:t>
            </a:r>
            <a:r>
              <a:rPr sz="4600" lang="en-US">
                <a:solidFill>
                  <a:srgbClr val="C00000"/>
                </a:solidFill>
              </a:rPr>
              <a:t>া</a:t>
            </a:r>
            <a:r>
              <a:rPr sz="4600" lang="en-US">
                <a:solidFill>
                  <a:srgbClr val="C00000"/>
                </a:solidFill>
              </a:rPr>
              <a:t>প</a:t>
            </a:r>
            <a:r>
              <a:rPr sz="4600" lang="en-US">
                <a:solidFill>
                  <a:srgbClr val="C00000"/>
                </a:solidFill>
              </a:rPr>
              <a:t>ল</a:t>
            </a:r>
            <a:r>
              <a:rPr sz="4600" lang="en-US">
                <a:solidFill>
                  <a:srgbClr val="C00000"/>
                </a:solidFill>
              </a:rPr>
              <a:t>া</a:t>
            </a:r>
            <a:r>
              <a:rPr sz="4600" lang="en-US">
                <a:solidFill>
                  <a:srgbClr val="C00000"/>
                </a:solidFill>
              </a:rPr>
              <a:t>ঃ</a:t>
            </a:r>
            <a:r>
              <a:rPr sz="4600" lang="en-US">
                <a:solidFill>
                  <a:srgbClr val="C00000"/>
                </a:solidFill>
              </a:rPr>
              <a:t>৩</a:t>
            </a:r>
            <a:r>
              <a:rPr sz="4600" lang="en-US">
                <a:solidFill>
                  <a:srgbClr val="C00000"/>
                </a:solidFill>
              </a:rPr>
              <a:t>২</a:t>
            </a:r>
            <a:r>
              <a:rPr sz="4600" lang="en-US">
                <a:solidFill>
                  <a:srgbClr val="C00000"/>
                </a:solidFill>
              </a:rPr>
              <a:t>×</a:t>
            </a:r>
            <a:r>
              <a:rPr sz="4600" lang="en-US">
                <a:solidFill>
                  <a:srgbClr val="C00000"/>
                </a:solidFill>
              </a:rPr>
              <a:t>২</a:t>
            </a:r>
            <a:r>
              <a:rPr sz="4600" lang="en-US">
                <a:solidFill>
                  <a:srgbClr val="C00000"/>
                </a:solidFill>
              </a:rPr>
              <a:t>=</a:t>
            </a:r>
            <a:r>
              <a:rPr sz="4600" lang="en-US">
                <a:solidFill>
                  <a:srgbClr val="C00000"/>
                </a:solidFill>
              </a:rPr>
              <a:t>৬</a:t>
            </a:r>
            <a:r>
              <a:rPr sz="4600" lang="en-US">
                <a:solidFill>
                  <a:srgbClr val="C00000"/>
                </a:solidFill>
              </a:rPr>
              <a:t>৪</a:t>
            </a:r>
            <a:r>
              <a:rPr sz="4600" lang="en-US">
                <a:solidFill>
                  <a:srgbClr val="C00000"/>
                </a:solidFill>
              </a:rPr>
              <a:t>,</a:t>
            </a:r>
            <a:r>
              <a:rPr sz="4600" lang="en-US">
                <a:solidFill>
                  <a:srgbClr val="C00000"/>
                </a:solidFill>
              </a:rPr>
              <a:t>ব</a:t>
            </a:r>
            <a:r>
              <a:rPr sz="4600" lang="en-US">
                <a:solidFill>
                  <a:srgbClr val="C00000"/>
                </a:solidFill>
              </a:rPr>
              <a:t>্য</a:t>
            </a:r>
            <a:r>
              <a:rPr sz="4600" lang="en-US">
                <a:solidFill>
                  <a:srgbClr val="C00000"/>
                </a:solidFill>
              </a:rPr>
              <a:t>ব</a:t>
            </a:r>
            <a:r>
              <a:rPr sz="4600" lang="en-US">
                <a:solidFill>
                  <a:srgbClr val="C00000"/>
                </a:solidFill>
              </a:rPr>
              <a:t>হ</a:t>
            </a:r>
            <a:r>
              <a:rPr sz="4600" lang="en-US">
                <a:solidFill>
                  <a:srgbClr val="C00000"/>
                </a:solidFill>
              </a:rPr>
              <a:t>া</a:t>
            </a:r>
            <a:r>
              <a:rPr sz="4600" lang="en-US">
                <a:solidFill>
                  <a:srgbClr val="C00000"/>
                </a:solidFill>
              </a:rPr>
              <a:t>র</a:t>
            </a:r>
            <a:r>
              <a:rPr sz="4600" lang="en-US">
                <a:solidFill>
                  <a:srgbClr val="C00000"/>
                </a:solidFill>
              </a:rPr>
              <a:t> </a:t>
            </a:r>
            <a:r>
              <a:rPr sz="4600" lang="en-US">
                <a:solidFill>
                  <a:srgbClr val="C00000"/>
                </a:solidFill>
              </a:rPr>
              <a:t>ক</a:t>
            </a:r>
            <a:r>
              <a:rPr sz="4600" lang="en-US">
                <a:solidFill>
                  <a:srgbClr val="C00000"/>
                </a:solidFill>
              </a:rPr>
              <a:t>র</a:t>
            </a:r>
            <a:r>
              <a:rPr sz="4600" lang="en-US">
                <a:solidFill>
                  <a:srgbClr val="C00000"/>
                </a:solidFill>
              </a:rPr>
              <a:t>ে</a:t>
            </a:r>
            <a:r>
              <a:rPr sz="4600" lang="en-US">
                <a:solidFill>
                  <a:srgbClr val="C00000"/>
                </a:solidFill>
              </a:rPr>
              <a:t> </a:t>
            </a:r>
            <a:r>
              <a:rPr sz="4600" lang="en-US">
                <a:solidFill>
                  <a:srgbClr val="C00000"/>
                </a:solidFill>
              </a:rPr>
              <a:t>৩</a:t>
            </a:r>
            <a:r>
              <a:rPr sz="4600" lang="en-US">
                <a:solidFill>
                  <a:srgbClr val="C00000"/>
                </a:solidFill>
              </a:rPr>
              <a:t>২</a:t>
            </a:r>
            <a:r>
              <a:rPr sz="4600" lang="en-US">
                <a:solidFill>
                  <a:srgbClr val="C00000"/>
                </a:solidFill>
              </a:rPr>
              <a:t>০</a:t>
            </a:r>
            <a:r>
              <a:rPr sz="4600" lang="en-US">
                <a:solidFill>
                  <a:srgbClr val="C00000"/>
                </a:solidFill>
              </a:rPr>
              <a:t>০</a:t>
            </a:r>
            <a:r>
              <a:rPr sz="4600" lang="en-US">
                <a:solidFill>
                  <a:srgbClr val="C00000"/>
                </a:solidFill>
              </a:rPr>
              <a:t>×</a:t>
            </a:r>
            <a:r>
              <a:rPr sz="4600" lang="en-US">
                <a:solidFill>
                  <a:srgbClr val="C00000"/>
                </a:solidFill>
              </a:rPr>
              <a:t>২</a:t>
            </a:r>
            <a:r>
              <a:rPr sz="4600" lang="en-US">
                <a:solidFill>
                  <a:srgbClr val="C00000"/>
                </a:solidFill>
              </a:rPr>
              <a:t>০</a:t>
            </a:r>
            <a:r>
              <a:rPr sz="4600" lang="en-US">
                <a:solidFill>
                  <a:srgbClr val="C00000"/>
                </a:solidFill>
              </a:rPr>
              <a:t>০</a:t>
            </a:r>
            <a:r>
              <a:rPr sz="4600" lang="en-US">
                <a:solidFill>
                  <a:srgbClr val="C00000"/>
                </a:solidFill>
              </a:rPr>
              <a:t> </a:t>
            </a:r>
            <a:r>
              <a:rPr sz="4600" lang="en-US">
                <a:solidFill>
                  <a:srgbClr val="C00000"/>
                </a:solidFill>
              </a:rPr>
              <a:t>এ</a:t>
            </a:r>
            <a:r>
              <a:rPr sz="4600" lang="en-US">
                <a:solidFill>
                  <a:srgbClr val="C00000"/>
                </a:solidFill>
              </a:rPr>
              <a:t>র</a:t>
            </a:r>
            <a:r>
              <a:rPr sz="4600" lang="en-US">
                <a:solidFill>
                  <a:srgbClr val="C00000"/>
                </a:solidFill>
              </a:rPr>
              <a:t> </a:t>
            </a:r>
            <a:r>
              <a:rPr sz="4600" lang="en-US">
                <a:solidFill>
                  <a:srgbClr val="C00000"/>
                </a:solidFill>
              </a:rPr>
              <a:t>গ</a:t>
            </a:r>
            <a:r>
              <a:rPr sz="4600" lang="en-US">
                <a:solidFill>
                  <a:srgbClr val="C00000"/>
                </a:solidFill>
              </a:rPr>
              <a:t>ু</a:t>
            </a:r>
            <a:r>
              <a:rPr sz="4600" lang="en-US">
                <a:solidFill>
                  <a:srgbClr val="C00000"/>
                </a:solidFill>
              </a:rPr>
              <a:t>ণফল</a:t>
            </a:r>
            <a:r>
              <a:rPr sz="4600" lang="en-US">
                <a:solidFill>
                  <a:srgbClr val="C00000"/>
                </a:solidFill>
              </a:rPr>
              <a:t> </a:t>
            </a:r>
            <a:r>
              <a:rPr sz="4600" lang="en-US">
                <a:solidFill>
                  <a:srgbClr val="C00000"/>
                </a:solidFill>
              </a:rPr>
              <a:t>ব</a:t>
            </a:r>
            <a:r>
              <a:rPr sz="4600" lang="en-US">
                <a:solidFill>
                  <a:srgbClr val="C00000"/>
                </a:solidFill>
              </a:rPr>
              <a:t>ে</a:t>
            </a:r>
            <a:r>
              <a:rPr sz="4600" lang="en-US">
                <a:solidFill>
                  <a:srgbClr val="C00000"/>
                </a:solidFill>
              </a:rPr>
              <a:t>র</a:t>
            </a:r>
            <a:r>
              <a:rPr sz="4600" lang="en-US">
                <a:solidFill>
                  <a:srgbClr val="C00000"/>
                </a:solidFill>
              </a:rPr>
              <a:t> </a:t>
            </a:r>
            <a:r>
              <a:rPr sz="4600" lang="en-US">
                <a:solidFill>
                  <a:srgbClr val="C00000"/>
                </a:solidFill>
              </a:rPr>
              <a:t>ক</a:t>
            </a:r>
            <a:r>
              <a:rPr sz="4600" lang="en-US">
                <a:solidFill>
                  <a:srgbClr val="C00000"/>
                </a:solidFill>
              </a:rPr>
              <a:t>র</a:t>
            </a:r>
            <a:r>
              <a:rPr sz="4600" lang="en-US">
                <a:solidFill>
                  <a:srgbClr val="C00000"/>
                </a:solidFill>
              </a:rPr>
              <a:t>ো</a:t>
            </a:r>
            <a:r>
              <a:rPr sz="4600" lang="en-US">
                <a:solidFill>
                  <a:srgbClr val="C00000"/>
                </a:solidFill>
              </a:rPr>
              <a:t>।</a:t>
            </a:r>
            <a:endParaRPr sz="4600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:blind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user</dc:creator>
  <cp:lastModifiedBy>HP</cp:lastModifiedBy>
  <dcterms:created xsi:type="dcterms:W3CDTF">2006-08-13T12:00:00Z</dcterms:created>
  <dcterms:modified xsi:type="dcterms:W3CDTF">2021-06-26T06:47:52Z</dcterms:modified>
</cp:coreProperties>
</file>