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1" r:id="rId3"/>
    <p:sldId id="262" r:id="rId4"/>
    <p:sldId id="271" r:id="rId5"/>
    <p:sldId id="261" r:id="rId6"/>
    <p:sldId id="260" r:id="rId7"/>
    <p:sldId id="258" r:id="rId8"/>
    <p:sldId id="266" r:id="rId9"/>
    <p:sldId id="272" r:id="rId10"/>
    <p:sldId id="274" r:id="rId11"/>
    <p:sldId id="278" r:id="rId12"/>
    <p:sldId id="265" r:id="rId13"/>
    <p:sldId id="28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00CC"/>
    <a:srgbClr val="663300"/>
    <a:srgbClr val="33CC3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51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1DE1-A7CB-4285-82E4-B5057FE1D0C3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2EEE1-D5FB-4B97-855D-B141873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6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6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0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1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40A1F-6E82-4972-9D59-60BD0B4A5A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7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33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2.png"/><Relationship Id="rId5" Type="http://schemas.openxmlformats.org/officeDocument/2006/relationships/image" Target="../media/image15.jpeg"/><Relationship Id="rId10" Type="http://schemas.openxmlformats.org/officeDocument/2006/relationships/image" Target="../media/image13.wmf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1" y="1371600"/>
            <a:ext cx="63722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95850"/>
            <a:ext cx="89154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152401"/>
            <a:ext cx="8763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51e66146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8" y="1931445"/>
            <a:ext cx="8771649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99589" y="0"/>
            <a:ext cx="152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FFC000"/>
                </a:solidFill>
              </a:rPr>
              <a:t>স্বা</a:t>
            </a:r>
            <a:endParaRPr lang="en-US" sz="105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0"/>
            <a:ext cx="220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FF0000"/>
                </a:solidFill>
              </a:rPr>
              <a:t>গ</a:t>
            </a:r>
            <a:endParaRPr lang="en-US" sz="105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298609"/>
            <a:ext cx="21812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0"/>
            <a:ext cx="1981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002060"/>
                </a:solidFill>
              </a:rPr>
              <a:t>ত</a:t>
            </a:r>
            <a:endParaRPr lang="en-US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84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0.06892 -4.44444E-6 0.125 0.05602 0.125 0.12524 C 0.125 0.19445 0.06892 0.2507 1.66667E-6 0.2507 C -0.06893 0.2507 -0.125 0.19445 -0.125 0.12524 C -0.125 0.05602 -0.06893 -4.44444E-6 1.66667E-6 -4.44444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1201057"/>
            <a:ext cx="36861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97" y="2627991"/>
            <a:ext cx="2171698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3098" y="1201057"/>
            <a:ext cx="2120902" cy="20468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268310" y="429660"/>
            <a:ext cx="44195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কাণ্ডের অবস্থান কোথায়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424" y="5181600"/>
            <a:ext cx="38385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অবস্থান মাটির উপরে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বায়ুতে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9068" y="448006"/>
            <a:ext cx="586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 সাধারন কান্ডের মত  কেন নয়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2" y="1201056"/>
            <a:ext cx="36861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8200" y="5030352"/>
            <a:ext cx="8077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বিশেষ কাজ-খাদ্য তৈরী,আরোহণ,আত্নরক্ষা ইত্যাদি কাজের জন্য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9389" y="374909"/>
            <a:ext cx="33766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কাণ্ডের নাম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93" y="1160629"/>
            <a:ext cx="3686175" cy="33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44831" y="5109815"/>
            <a:ext cx="32028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 রূপান্তরিত কাণ্ড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79898"/>
            <a:ext cx="2051839" cy="2107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grass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228600"/>
            <a:ext cx="853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grass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  <p:bldP spid="16" grpId="0" animBg="1"/>
      <p:bldP spid="16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9" descr="C:\Users\User\Desktop\kh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800599" cy="41716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304800" y="304800"/>
            <a:ext cx="1143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4648" y="304798"/>
            <a:ext cx="35433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ছেলেটি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66213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পয়সা  সঞ্চয়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1351" y="287923"/>
            <a:ext cx="473755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উদ্ভিদগুলোর কাণ্ডের  কাজ?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51" y="1219200"/>
            <a:ext cx="512989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44257" y="566213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5" name="Picture 7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762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27046" y="257271"/>
            <a:ext cx="291850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প্রস্তুত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2143" y="5662134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প্রস্তুত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7" name="Picture 9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24025"/>
            <a:ext cx="45339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20457" y="5663345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প্রস্তুত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0337" y="318225"/>
            <a:ext cx="45521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উদ্ভিদের কাণ্ডের কাজ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63" name="Picture 15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8273"/>
            <a:ext cx="4470400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38498" y="242234"/>
            <a:ext cx="2895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ছাগলটি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6150" y="5662133"/>
            <a:ext cx="2590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গাছের পাতা খাচ্ছে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65" name="Picture 17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1600200"/>
            <a:ext cx="4829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84977" y="318225"/>
            <a:ext cx="441030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4008" y="5663345"/>
            <a:ext cx="56387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জীব-জন্তুর আক্রমণ থেকে গাছকে রক্ষা করা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Image result for grass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228600"/>
            <a:ext cx="853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Image result for grass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23" grpId="0" animBg="1"/>
      <p:bldP spid="23" grpId="1" animBg="1"/>
      <p:bldP spid="28" grpId="0" animBg="1"/>
      <p:bldP spid="28" grpId="1" animBg="1"/>
      <p:bldP spid="18" grpId="0" animBg="1"/>
      <p:bldP spid="18" grpId="1" animBg="1"/>
      <p:bldP spid="32" grpId="0" animBg="1"/>
      <p:bldP spid="32" grpId="1" animBg="1"/>
      <p:bldP spid="35" grpId="0" animBg="1"/>
      <p:bldP spid="35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১১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429" y="377705"/>
            <a:ext cx="154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19200"/>
            <a:ext cx="443048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58587" y="4176171"/>
            <a:ext cx="5791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 প্রদর্শিত নমুনাটি কোন কাণ্ডের উদাহরণ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86" y="5029200"/>
            <a:ext cx="17743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অফসেট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059978"/>
            <a:ext cx="1752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গুড়িকন্দ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587" y="5703255"/>
            <a:ext cx="152400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রাইজোম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703255"/>
            <a:ext cx="175622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টিউবার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47945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7851" y="572410"/>
            <a:ext cx="2608943" cy="390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658587" y="4177842"/>
            <a:ext cx="442504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কাণ্ডটি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7988" y="5068985"/>
            <a:ext cx="226241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814" y="5029200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স্বাভাবিক কাণ্ড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043" y="5689381"/>
            <a:ext cx="34507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703255"/>
            <a:ext cx="34507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বায়বীয় রূপান্তরিত কা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5689381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88" y="1219202"/>
            <a:ext cx="4457697" cy="2590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636814" y="4206668"/>
            <a:ext cx="461009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কাণ্ডের কাজ নিচের কোনটি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7232" y="5747945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আকর্ষন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301" y="5747945"/>
            <a:ext cx="158024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আত্নরক্ষা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9930" y="5028784"/>
            <a:ext cx="17435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আরোহণ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587" y="5015326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58" y="5778761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grass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228600"/>
            <a:ext cx="853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Image result for grass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7212" y="6607969"/>
            <a:ext cx="1010841" cy="273844"/>
          </a:xfrm>
        </p:spPr>
        <p:txBody>
          <a:bodyPr/>
          <a:lstStyle/>
          <a:p>
            <a:pPr algn="ctr"/>
            <a:fld id="{1CA4D3DC-C3E3-4202-AEC1-8B4D30DF3E1B}" type="datetime1">
              <a:rPr lang="en-US" sz="1400">
                <a:solidFill>
                  <a:srgbClr val="FF0000"/>
                </a:solidFill>
              </a:rPr>
              <a:pPr algn="ctr"/>
              <a:t>27-Jun-21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33104" y="6607969"/>
            <a:ext cx="1067990" cy="273844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Page no. </a:t>
            </a:r>
            <a:fld id="{9363AB5F-4CED-4B82-A858-B000C2762B98}" type="slidenum">
              <a:rPr lang="en-US" sz="1400">
                <a:solidFill>
                  <a:srgbClr val="FF0000"/>
                </a:solidFill>
              </a:rPr>
              <a:pPr algn="ctr"/>
              <a:t>13</a:t>
            </a:fld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70" y="113166"/>
            <a:ext cx="8968636" cy="121988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prstTxWarp prst="textChevron">
              <a:avLst>
                <a:gd name="adj" fmla="val 37116"/>
              </a:avLst>
            </a:prstTxWarp>
            <a:spAutoFit/>
          </a:bodyPr>
          <a:lstStyle/>
          <a:p>
            <a:pPr algn="ctr"/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1"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70" y="6046046"/>
            <a:ext cx="8968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"/>
          <a:stretch/>
        </p:blipFill>
        <p:spPr>
          <a:xfrm>
            <a:off x="0" y="1850178"/>
            <a:ext cx="8676645" cy="3803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09" y="5758036"/>
            <a:ext cx="900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99227" y="6027571"/>
            <a:ext cx="9498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রাইজোম জাতীয় কান্ড কিভাবে খাদ্য সঞ্চয় করে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লিখে আনবে।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3282"/>
            <a:ext cx="8534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2590800"/>
            <a:ext cx="5943600" cy="181148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228600"/>
            <a:ext cx="853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943475" y="1947862"/>
            <a:ext cx="3829050" cy="2907030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3C8365-30F8-4005-947E-390B45811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12" name="Group 9"/>
          <p:cNvGrpSpPr/>
          <p:nvPr/>
        </p:nvGrpSpPr>
        <p:grpSpPr>
          <a:xfrm>
            <a:off x="0" y="1752600"/>
            <a:ext cx="8772525" cy="3886200"/>
            <a:chOff x="-35468" y="1828800"/>
            <a:chExt cx="8963924" cy="5181600"/>
          </a:xfrm>
        </p:grpSpPr>
        <p:sp>
          <p:nvSpPr>
            <p:cNvPr id="13" name="Rounded Rectangle 12"/>
            <p:cNvSpPr/>
            <p:nvPr/>
          </p:nvSpPr>
          <p:spPr>
            <a:xfrm>
              <a:off x="-35468" y="3048000"/>
              <a:ext cx="4683667" cy="3962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রামপ্রসাদ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রায়</a:t>
              </a:r>
              <a:endPara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আড়পাড়া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শালিখা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মাগুরা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mail:</a:t>
              </a:r>
              <a:r>
                <a:rPr lang="en-US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ramproshadray</a:t>
              </a:r>
              <a:r>
                <a:rPr lang="en-US" dirty="0" smtClean="0">
                  <a:solidFill>
                    <a:srgbClr val="002060"/>
                  </a:solidFill>
                  <a:latin typeface="The tme new roman"/>
                  <a:cs typeface="NikoshBAN" pitchFamily="2" charset="0"/>
                </a:rPr>
                <a:t>6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@gmail.com</a:t>
              </a:r>
              <a:endPara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Mob.-01908-019103</a:t>
              </a:r>
              <a:endPara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48199" y="3048000"/>
              <a:ext cx="4280257" cy="3962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7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GB" sz="27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7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7ম</a:t>
              </a:r>
              <a:endPara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7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GB" sz="27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sz="27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7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GB" sz="27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GB" sz="27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7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১ম</a:t>
              </a:r>
              <a:endPara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7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অনুজীব</a:t>
              </a:r>
              <a:endPara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14133" y="1828800"/>
              <a:ext cx="2844800" cy="761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7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3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3209111" y="4695070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7966"/>
            <a:ext cx="2582834" cy="25828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42" y="0"/>
            <a:ext cx="2461057" cy="2667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30943" y="471779"/>
            <a:ext cx="2784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179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03" y="898160"/>
            <a:ext cx="3352799" cy="41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4" y="691738"/>
            <a:ext cx="2209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733800" y="1046018"/>
            <a:ext cx="536863" cy="3048000"/>
            <a:chOff x="4111337" y="1066800"/>
            <a:chExt cx="536863" cy="304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648200" y="1066800"/>
              <a:ext cx="0" cy="30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14800" y="10668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11337" y="41148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1771" y="-32162"/>
            <a:ext cx="914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28601" y="5607278"/>
            <a:ext cx="8458200" cy="1922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0087" y="5195107"/>
            <a:ext cx="5704113" cy="51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14708" y="5253335"/>
            <a:ext cx="558594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কি দেখা যাচ্ছে ? 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0877" y="5195287"/>
            <a:ext cx="558594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উদ্ভিদের ছবি দেখা যাচ্ছে 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03" y="3718551"/>
            <a:ext cx="7190013" cy="71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30087" y="2197072"/>
            <a:ext cx="6542313" cy="43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89735" y="5315852"/>
            <a:ext cx="558594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দুটি উদ্ভিদের কান্ড কি একই রকম ?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4796" y="5840656"/>
            <a:ext cx="558594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 একই রকম নহে ? 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0825" y="5195526"/>
            <a:ext cx="8766043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 কান্ডের আকৃতিগত ও অবস্থানগত পরিবর্তন ঘটে তাকে আমরা কি ধরণের কান্ড বলতে পারি ?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8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৪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962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2133600"/>
            <a:ext cx="6324600" cy="21335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কাণ্ড </a:t>
            </a:r>
            <a:endParaRPr lang="en-US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57488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৫-৭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500"/>
            <a:ext cx="91440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৫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686800" cy="2585323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রূপান্তরিত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গঠন ব্যাখ্যা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করতে পারবে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বিভিন্ন রূপান্তরিত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 কাজ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4600" y="533400"/>
            <a:ext cx="3276600" cy="1143000"/>
            <a:chOff x="2514600" y="533400"/>
            <a:chExt cx="3276600" cy="1143000"/>
          </a:xfrm>
        </p:grpSpPr>
        <p:sp>
          <p:nvSpPr>
            <p:cNvPr id="7" name="Rectangle 6"/>
            <p:cNvSpPr/>
            <p:nvPr/>
          </p:nvSpPr>
          <p:spPr>
            <a:xfrm>
              <a:off x="2514600" y="533400"/>
              <a:ext cx="3276600" cy="1143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9875" y="762000"/>
              <a:ext cx="268605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7086" y="-168275"/>
            <a:ext cx="923108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৬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8209" y="762000"/>
            <a:ext cx="5715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 লক্ষ কর –কা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দুটি কী একরকম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123" y="5421393"/>
            <a:ext cx="3733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কান্ডের আকার আকৃতি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ভিন্ন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5" y="5522301"/>
            <a:ext cx="2133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স্বাভাবিক 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7365" y="5430196"/>
            <a:ext cx="1905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5997" y="762000"/>
            <a:ext cx="30194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এই রূপান্তর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3085" y="5501976"/>
            <a:ext cx="5105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 কাজ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সম্পাদনের জন্য রূপান্তর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93" name="Group 3092"/>
          <p:cNvGrpSpPr/>
          <p:nvPr/>
        </p:nvGrpSpPr>
        <p:grpSpPr>
          <a:xfrm>
            <a:off x="344715" y="1953087"/>
            <a:ext cx="4053339" cy="3464901"/>
            <a:chOff x="685800" y="1162554"/>
            <a:chExt cx="4038600" cy="4267200"/>
          </a:xfrm>
        </p:grpSpPr>
        <p:grpSp>
          <p:nvGrpSpPr>
            <p:cNvPr id="3074" name="Group 3073"/>
            <p:cNvGrpSpPr/>
            <p:nvPr/>
          </p:nvGrpSpPr>
          <p:grpSpPr>
            <a:xfrm>
              <a:off x="685800" y="1162554"/>
              <a:ext cx="3105150" cy="4267200"/>
              <a:chOff x="685800" y="990600"/>
              <a:chExt cx="3105150" cy="4267200"/>
            </a:xfrm>
          </p:grpSpPr>
          <p:pic>
            <p:nvPicPr>
              <p:cNvPr id="3077" name="Picture 5" descr="C:\Users\User\Desktop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990600"/>
                <a:ext cx="3105150" cy="4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>
                <a:off x="2238376" y="1676400"/>
                <a:ext cx="10667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14600" y="2286000"/>
                <a:ext cx="0" cy="6712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238375" y="2286000"/>
                <a:ext cx="27622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198007" y="2942770"/>
                <a:ext cx="31659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2514600" y="2514600"/>
                <a:ext cx="9906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2238375" y="3124200"/>
                <a:ext cx="1309687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2238375" y="1143000"/>
                <a:ext cx="10668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3305176" y="2743200"/>
                <a:ext cx="242886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8" name="TextBox 3077"/>
            <p:cNvSpPr txBox="1"/>
            <p:nvPr/>
          </p:nvSpPr>
          <p:spPr>
            <a:xfrm>
              <a:off x="3305176" y="1162554"/>
              <a:ext cx="1152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79" name="TextBox 3078"/>
            <p:cNvSpPr txBox="1"/>
            <p:nvPr/>
          </p:nvSpPr>
          <p:spPr>
            <a:xfrm>
              <a:off x="3408759" y="1629259"/>
              <a:ext cx="76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0" name="TextBox 3079"/>
            <p:cNvSpPr txBox="1"/>
            <p:nvPr/>
          </p:nvSpPr>
          <p:spPr>
            <a:xfrm>
              <a:off x="3454683" y="2351876"/>
              <a:ext cx="909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1" name="TextBox 3080"/>
            <p:cNvSpPr txBox="1"/>
            <p:nvPr/>
          </p:nvSpPr>
          <p:spPr>
            <a:xfrm>
              <a:off x="3550556" y="2730488"/>
              <a:ext cx="826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পাতা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2" name="TextBox 3081"/>
            <p:cNvSpPr txBox="1"/>
            <p:nvPr/>
          </p:nvSpPr>
          <p:spPr>
            <a:xfrm>
              <a:off x="3550556" y="3145162"/>
              <a:ext cx="1173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92" name="Group 3091"/>
          <p:cNvGrpSpPr/>
          <p:nvPr/>
        </p:nvGrpSpPr>
        <p:grpSpPr>
          <a:xfrm>
            <a:off x="4682670" y="1916256"/>
            <a:ext cx="4274458" cy="3221455"/>
            <a:chOff x="4635499" y="1757639"/>
            <a:chExt cx="4274458" cy="3221455"/>
          </a:xfrm>
        </p:grpSpPr>
        <p:pic>
          <p:nvPicPr>
            <p:cNvPr id="14" name="Picture 2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499" y="1757639"/>
              <a:ext cx="3717805" cy="307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3" name="TextBox 3082"/>
            <p:cNvSpPr txBox="1"/>
            <p:nvPr/>
          </p:nvSpPr>
          <p:spPr>
            <a:xfrm>
              <a:off x="6819900" y="306532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শল্কপত্র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4" name="TextBox 3083"/>
            <p:cNvSpPr txBox="1"/>
            <p:nvPr/>
          </p:nvSpPr>
          <p:spPr>
            <a:xfrm>
              <a:off x="7650843" y="3192153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5" name="TextBox 3084"/>
            <p:cNvSpPr txBox="1"/>
            <p:nvPr/>
          </p:nvSpPr>
          <p:spPr>
            <a:xfrm>
              <a:off x="7886700" y="417118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87" name="Straight Connector 3086"/>
            <p:cNvCxnSpPr/>
            <p:nvPr/>
          </p:nvCxnSpPr>
          <p:spPr>
            <a:xfrm>
              <a:off x="7315200" y="4402014"/>
              <a:ext cx="464457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0" name="TextBox 3089"/>
            <p:cNvSpPr txBox="1"/>
            <p:nvPr/>
          </p:nvSpPr>
          <p:spPr>
            <a:xfrm>
              <a:off x="7777842" y="4517429"/>
              <a:ext cx="1132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91" name="TextBox 3090"/>
            <p:cNvSpPr txBox="1"/>
            <p:nvPr/>
          </p:nvSpPr>
          <p:spPr>
            <a:xfrm>
              <a:off x="4953000" y="3296152"/>
              <a:ext cx="1014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3" name="Picture 32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7506" y="54231"/>
            <a:ext cx="8749622" cy="10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৭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14" y="1888671"/>
            <a:ext cx="5257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333500" y="1167825"/>
            <a:ext cx="6400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 মাটির নীচে না উপরে অবস্থান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0941" y="5274988"/>
            <a:ext cx="3429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,সেজন্য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8486" y="798493"/>
            <a:ext cx="698681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কান্ড মাটির নীচে অবস্থান করার জন্য এধরণের কান্ডের নাম কী বলতো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2887" y="5291603"/>
            <a:ext cx="327705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ভূনিম্নস্থ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রূপান্তরিত কাণ্ড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691" y="0"/>
            <a:ext cx="863690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71" y="1570264"/>
            <a:ext cx="3048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0488" y="1091625"/>
            <a:ext cx="2743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টিউবার/ স্ফীত কন্দ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3937" y="5255447"/>
            <a:ext cx="563154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 আকার 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গোলাকার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ডিম্বাকার 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72000" y="2819400"/>
            <a:ext cx="1676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3144"/>
            <a:ext cx="4610100" cy="31119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750777" y="1153180"/>
            <a:ext cx="5791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কাণ্ডের আকার কেমন ?কেন এই আকার ?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602468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চোখ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602334"/>
            <a:ext cx="98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অংকুর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53426" y="3810000"/>
            <a:ext cx="656774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84" y="1552667"/>
            <a:ext cx="3719512" cy="30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28984" y="286034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শল্কপত্র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9927" y="298718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অগ্রমুকুল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5784" y="39662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6926" y="431245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কক্ষমুকুল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2084" y="3091180"/>
            <a:ext cx="10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পর্বমধ্য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7504" y="1076980"/>
            <a:ext cx="60105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কাণ্ডটি মাটির নীচে কীভাবে অবস্থান করছে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0654" y="5255447"/>
            <a:ext cx="3810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 করে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সমান্তরাল ভাবে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5271" y="419704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অস্থানিক মূল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5140" y="1000780"/>
            <a:ext cx="64552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কান্ডে সাধারণ কাণ্ডের কোন কোন অংশ আছে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8100" y="1258669"/>
            <a:ext cx="158930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রাইজোম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453406"/>
            <a:ext cx="5210175" cy="32214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3080654" y="1153180"/>
            <a:ext cx="33763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 দেখতে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8364" y="5285751"/>
            <a:ext cx="338727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খুবই ক্ষুদ্র , গোলাকার, উত্তল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1484" y="1934901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শুকনো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0720" y="2363493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রসালো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8825" y="3674684"/>
            <a:ext cx="714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0720" y="3352790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কাক্ষিক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7982" y="4074794"/>
            <a:ext cx="1735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গুচ্ছ  মুল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9115" y="2817441"/>
            <a:ext cx="1393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শীর্ষ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>
            <a:stCxn id="33" idx="1"/>
          </p:cNvCxnSpPr>
          <p:nvPr/>
        </p:nvCxnSpPr>
        <p:spPr>
          <a:xfrm flipH="1">
            <a:off x="5959927" y="3552845"/>
            <a:ext cx="1320793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35" idx="1"/>
          </p:cNvCxnSpPr>
          <p:nvPr/>
        </p:nvCxnSpPr>
        <p:spPr>
          <a:xfrm flipH="1">
            <a:off x="5410200" y="3017496"/>
            <a:ext cx="1928915" cy="535349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1"/>
          </p:cNvCxnSpPr>
          <p:nvPr/>
        </p:nvCxnSpPr>
        <p:spPr>
          <a:xfrm flipH="1">
            <a:off x="5624284" y="3874739"/>
            <a:ext cx="1814541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410200" y="4265839"/>
            <a:ext cx="187052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662384" y="2498006"/>
            <a:ext cx="1928916" cy="36234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5" idx="1"/>
          </p:cNvCxnSpPr>
          <p:nvPr/>
        </p:nvCxnSpPr>
        <p:spPr>
          <a:xfrm flipH="1">
            <a:off x="5662384" y="2134956"/>
            <a:ext cx="1659100" cy="228537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TextBox 2067"/>
          <p:cNvSpPr txBox="1"/>
          <p:nvPr/>
        </p:nvSpPr>
        <p:spPr>
          <a:xfrm>
            <a:off x="3860907" y="1182469"/>
            <a:ext cx="15819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বাল্ব/কন্দ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570264"/>
            <a:ext cx="4849363" cy="33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2276929" y="1153180"/>
            <a:ext cx="48332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কাণ্ডের আকৃতি ও অবস্থান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0" name="TextBox 2049"/>
          <p:cNvSpPr txBox="1"/>
          <p:nvPr/>
        </p:nvSpPr>
        <p:spPr>
          <a:xfrm>
            <a:off x="3456215" y="5285751"/>
            <a:ext cx="279218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গোলাকার, গুঁড়ির মত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3754880" y="1182469"/>
            <a:ext cx="1447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গুড়িকন্দ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33143"/>
              </p:ext>
            </p:extLst>
          </p:nvPr>
        </p:nvGraphicFramePr>
        <p:xfrm>
          <a:off x="4114800" y="304009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Packager Shell Object" showAsIcon="1" r:id="rId9" imgW="914400" imgH="771480" progId="Package">
                  <p:embed/>
                </p:oleObj>
              </mc:Choice>
              <mc:Fallback>
                <p:oleObj name="Packager Shell Object" showAsIcon="1" r:id="rId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800" y="304009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701145" y="4173956"/>
            <a:ext cx="1741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এবার ভিডিওটি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Image result for grass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9222" y="16133"/>
            <a:ext cx="877477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Image result for grass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8" grpId="0"/>
      <p:bldP spid="8" grpId="1"/>
      <p:bldP spid="9" grpId="0"/>
      <p:bldP spid="9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17" grpId="0" animBg="1"/>
      <p:bldP spid="17" grpId="1" animBg="1"/>
      <p:bldP spid="19" grpId="0" animBg="1"/>
      <p:bldP spid="19" grpId="1" animBg="1"/>
      <p:bldP spid="19" grpId="2" animBg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2068" grpId="0" animBg="1"/>
      <p:bldP spid="2068" grpId="1" animBg="1"/>
      <p:bldP spid="2048" grpId="0" animBg="1"/>
      <p:bldP spid="2048" grpId="1" animBg="1"/>
      <p:bldP spid="2050" grpId="0" animBg="1"/>
      <p:bldP spid="2050" grpId="1" animBg="1"/>
      <p:bldP spid="2051" grpId="0" animBg="1"/>
      <p:bldP spid="2051" grpId="1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55103" y="1524000"/>
            <a:ext cx="5362575" cy="3352800"/>
            <a:chOff x="1905000" y="1500244"/>
            <a:chExt cx="5362575" cy="3352800"/>
          </a:xfrm>
        </p:grpSpPr>
        <p:pic>
          <p:nvPicPr>
            <p:cNvPr id="2051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500244"/>
              <a:ext cx="5362575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199" y="1552688"/>
              <a:ext cx="1340757" cy="12667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276600" y="497858"/>
            <a:ext cx="238487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181599"/>
            <a:ext cx="537935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কান্ডের কিছু অংশ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ওকিছু অংশ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/ মাটির উপরে অবস্থান  করছে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6095" y="559413"/>
            <a:ext cx="70695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অবস্থান  করার জন্য চিত্রের কান্ডের নাম কী ?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30738" y="5304709"/>
            <a:ext cx="368027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কাণ্ড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540</Words>
  <Application>Microsoft Office PowerPoint</Application>
  <PresentationFormat>On-screen Show (4:3)</PresentationFormat>
  <Paragraphs>144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NikoshBAN</vt:lpstr>
      <vt:lpstr>The tme new roman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Windows User</cp:lastModifiedBy>
  <cp:revision>73</cp:revision>
  <dcterms:created xsi:type="dcterms:W3CDTF">2006-08-16T00:00:00Z</dcterms:created>
  <dcterms:modified xsi:type="dcterms:W3CDTF">2021-06-27T04:39:53Z</dcterms:modified>
</cp:coreProperties>
</file>