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0726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70485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48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56646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2522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056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917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81667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866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87908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710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5416-7005-406A-B578-39D10E9D5717}" type="datetimeFigureOut">
              <a:rPr lang="en-SG" smtClean="0"/>
              <a:t>27/6/2021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9EA3-3602-4CF6-ADAD-0111A31BC133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5018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221088"/>
            <a:ext cx="8136904" cy="1944216"/>
          </a:xfrm>
          <a:solidFill>
            <a:srgbClr val="00B0F0"/>
          </a:solidFill>
        </p:spPr>
        <p:txBody>
          <a:bodyPr/>
          <a:lstStyle/>
          <a:p>
            <a:r>
              <a:rPr lang="en-SG" b="1" dirty="0" smtClean="0">
                <a:solidFill>
                  <a:schemeClr val="tx1"/>
                </a:solidFill>
              </a:rPr>
              <a:t>WELCOME TO OUR ENGLISH CLASS</a:t>
            </a:r>
            <a:endParaRPr lang="en-SG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9116"/>
            <a:ext cx="828092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850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SG" b="1" dirty="0" smtClean="0">
                <a:solidFill>
                  <a:srgbClr val="FF0000"/>
                </a:solidFill>
              </a:rPr>
              <a:t>THANK YOU ALL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358" y="1196752"/>
            <a:ext cx="8229600" cy="5760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SG" b="1" dirty="0">
                <a:solidFill>
                  <a:srgbClr val="FF0000"/>
                </a:solidFill>
              </a:rPr>
              <a:t> </a:t>
            </a:r>
            <a:r>
              <a:rPr lang="en-SG" b="1" dirty="0" smtClean="0">
                <a:solidFill>
                  <a:srgbClr val="FF0000"/>
                </a:solidFill>
              </a:rPr>
              <a:t>                STAY SAFE AND STAY AT HOME</a:t>
            </a:r>
          </a:p>
          <a:p>
            <a:endParaRPr lang="en-SG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3842" y="1772816"/>
            <a:ext cx="9144000" cy="576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1859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SG" b="1" dirty="0" smtClean="0"/>
              <a:t>INTRODUCTION </a:t>
            </a:r>
            <a:endParaRPr lang="en-SG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SG" sz="3200" dirty="0" smtClean="0">
                <a:solidFill>
                  <a:srgbClr val="FF0000"/>
                </a:solidFill>
              </a:rPr>
              <a:t>TEACHER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SG" b="1" dirty="0" smtClean="0">
                <a:solidFill>
                  <a:srgbClr val="FF0000"/>
                </a:solidFill>
              </a:rPr>
              <a:t>SHAHRINA TAHIR NISHU</a:t>
            </a:r>
          </a:p>
          <a:p>
            <a:r>
              <a:rPr lang="en-SG" b="1" dirty="0" smtClean="0">
                <a:solidFill>
                  <a:srgbClr val="FF0000"/>
                </a:solidFill>
              </a:rPr>
              <a:t>LECTURER</a:t>
            </a:r>
          </a:p>
          <a:p>
            <a:r>
              <a:rPr lang="en-SG" b="1" dirty="0" smtClean="0">
                <a:solidFill>
                  <a:srgbClr val="FF0000"/>
                </a:solidFill>
              </a:rPr>
              <a:t>SUBJECT: ENGLISH</a:t>
            </a:r>
          </a:p>
          <a:p>
            <a:r>
              <a:rPr lang="en-SG" b="1" dirty="0" smtClean="0">
                <a:solidFill>
                  <a:srgbClr val="FF0000"/>
                </a:solidFill>
              </a:rPr>
              <a:t>COLLEGE:K U P COLLEGE,KALIGANJ, LALMONIRHAT</a:t>
            </a:r>
            <a:endParaRPr lang="en-SG" b="1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SG" sz="3200" dirty="0" smtClean="0">
                <a:solidFill>
                  <a:srgbClr val="FF0000"/>
                </a:solidFill>
              </a:rPr>
              <a:t>LESSON</a:t>
            </a:r>
            <a:endParaRPr lang="en-SG" sz="32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SG" b="1" dirty="0" smtClean="0">
                <a:solidFill>
                  <a:srgbClr val="FF0000"/>
                </a:solidFill>
              </a:rPr>
              <a:t>TRANSFORMATION OF SENTENCES</a:t>
            </a:r>
            <a:endParaRPr lang="en-SG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57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SG" sz="4800" b="1" dirty="0" smtClean="0">
                <a:solidFill>
                  <a:srgbClr val="FF0000"/>
                </a:solidFill>
              </a:rPr>
              <a:t>Learning </a:t>
            </a:r>
            <a:endParaRPr lang="en-SG" sz="4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SG" sz="4400" b="1" dirty="0" smtClean="0">
                <a:solidFill>
                  <a:srgbClr val="FF0000"/>
                </a:solidFill>
              </a:rPr>
              <a:t>From this lesson students can transform the sentences as given in the next slides</a:t>
            </a:r>
          </a:p>
          <a:p>
            <a:r>
              <a:rPr lang="en-SG" sz="4400" b="1" dirty="0" smtClean="0">
                <a:solidFill>
                  <a:srgbClr val="FF0000"/>
                </a:solidFill>
              </a:rPr>
              <a:t>They can identify the sentence .</a:t>
            </a:r>
            <a:endParaRPr lang="en-SG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01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600200"/>
            <a:ext cx="8046156" cy="4525963"/>
          </a:xfrm>
        </p:spPr>
      </p:pic>
    </p:spTree>
    <p:extLst>
      <p:ext uri="{BB962C8B-B14F-4D97-AF65-F5344CB8AC3E}">
        <p14:creationId xmlns:p14="http://schemas.microsoft.com/office/powerpoint/2010/main" val="348833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-86226312"/>
            <a:ext cx="6246440" cy="151333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Rule 1: Only/ alone/ merely → </a:t>
            </a:r>
            <a:r>
              <a:rPr lang="en-US" dirty="0" err="1"/>
              <a:t>স্থানে</a:t>
            </a:r>
            <a:r>
              <a:rPr lang="en-US" dirty="0"/>
              <a:t>→ None but(</a:t>
            </a:r>
            <a:r>
              <a:rPr lang="en-US" dirty="0" err="1"/>
              <a:t>ব্যক্তি</a:t>
            </a:r>
            <a:r>
              <a:rPr lang="en-US" dirty="0"/>
              <a:t>)/ nothing but(</a:t>
            </a:r>
            <a:r>
              <a:rPr lang="en-US" dirty="0" err="1"/>
              <a:t>বস্তু</a:t>
            </a:r>
            <a:r>
              <a:rPr lang="en-US" dirty="0"/>
              <a:t>)/ not more than or not less than(</a:t>
            </a:r>
            <a:r>
              <a:rPr lang="en-US" dirty="0" err="1"/>
              <a:t>সংখা</a:t>
            </a:r>
            <a:r>
              <a:rPr lang="en-US" dirty="0"/>
              <a:t>)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Only Allah can help us.</a:t>
            </a:r>
          </a:p>
          <a:p>
            <a:r>
              <a:rPr lang="en-US" dirty="0" err="1"/>
              <a:t>Neg</a:t>
            </a:r>
            <a:r>
              <a:rPr lang="en-US" dirty="0"/>
              <a:t>: None but Allah can help us.</a:t>
            </a:r>
          </a:p>
          <a:p>
            <a:r>
              <a:rPr lang="en-US" dirty="0" err="1"/>
              <a:t>Aff</a:t>
            </a:r>
            <a:r>
              <a:rPr lang="en-US" dirty="0"/>
              <a:t>: He has only a ball.</a:t>
            </a:r>
          </a:p>
          <a:p>
            <a:r>
              <a:rPr lang="en-US" dirty="0" err="1"/>
              <a:t>Neg</a:t>
            </a:r>
            <a:r>
              <a:rPr lang="en-US" dirty="0"/>
              <a:t>: He has nothing but a ball.</a:t>
            </a:r>
          </a:p>
          <a:p>
            <a:r>
              <a:rPr lang="en-US" dirty="0" err="1"/>
              <a:t>Aff</a:t>
            </a:r>
            <a:r>
              <a:rPr lang="en-US" dirty="0"/>
              <a:t>: He has only ten taka.</a:t>
            </a:r>
          </a:p>
          <a:p>
            <a:r>
              <a:rPr lang="en-US" dirty="0" err="1"/>
              <a:t>Neg</a:t>
            </a:r>
            <a:r>
              <a:rPr lang="en-US" dirty="0"/>
              <a:t>: He has not more than ten taka.</a:t>
            </a:r>
          </a:p>
          <a:p>
            <a:endParaRPr lang="en-US" dirty="0"/>
          </a:p>
          <a:p>
            <a:r>
              <a:rPr lang="en-US" dirty="0"/>
              <a:t>Rule 2: Must/Have to /Has to → </a:t>
            </a:r>
            <a:r>
              <a:rPr lang="en-US" dirty="0" err="1"/>
              <a:t>স্থানে</a:t>
            </a:r>
            <a:r>
              <a:rPr lang="en-US" dirty="0"/>
              <a:t> → Cannot </a:t>
            </a:r>
            <a:r>
              <a:rPr lang="en-US" dirty="0" err="1"/>
              <a:t>but+মূল</a:t>
            </a:r>
            <a:r>
              <a:rPr lang="en-US" dirty="0"/>
              <a:t> verb/ Cannot help+ (</a:t>
            </a:r>
            <a:r>
              <a:rPr lang="en-US" dirty="0" err="1"/>
              <a:t>v+ing</a:t>
            </a:r>
            <a:r>
              <a:rPr lang="en-US" dirty="0"/>
              <a:t>).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We must obey our parents.</a:t>
            </a:r>
          </a:p>
          <a:p>
            <a:r>
              <a:rPr lang="en-US" dirty="0" err="1"/>
              <a:t>Neg</a:t>
            </a:r>
            <a:r>
              <a:rPr lang="en-US" dirty="0"/>
              <a:t>: we cannot but obey our parents/ we cannot help obeying our parents.</a:t>
            </a:r>
          </a:p>
          <a:p>
            <a:endParaRPr lang="en-US" dirty="0"/>
          </a:p>
          <a:p>
            <a:r>
              <a:rPr lang="en-US" dirty="0"/>
              <a:t>Rule 3: Both----and → </a:t>
            </a:r>
            <a:r>
              <a:rPr lang="en-US" dirty="0" err="1"/>
              <a:t>স্থানে</a:t>
            </a:r>
            <a:r>
              <a:rPr lang="en-US" dirty="0"/>
              <a:t> → not only ---- but also.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Both </a:t>
            </a:r>
            <a:r>
              <a:rPr lang="en-US" dirty="0" err="1"/>
              <a:t>Dolon</a:t>
            </a:r>
            <a:r>
              <a:rPr lang="en-US" dirty="0"/>
              <a:t> and </a:t>
            </a:r>
            <a:r>
              <a:rPr lang="en-US" dirty="0" err="1"/>
              <a:t>Dola</a:t>
            </a:r>
            <a:r>
              <a:rPr lang="en-US" dirty="0"/>
              <a:t> were excited.</a:t>
            </a:r>
          </a:p>
          <a:p>
            <a:r>
              <a:rPr lang="en-US" dirty="0" err="1"/>
              <a:t>Neg</a:t>
            </a:r>
            <a:r>
              <a:rPr lang="en-US" dirty="0"/>
              <a:t>: Not only </a:t>
            </a:r>
            <a:r>
              <a:rPr lang="en-US" dirty="0" err="1"/>
              <a:t>dolon</a:t>
            </a:r>
            <a:r>
              <a:rPr lang="en-US" dirty="0"/>
              <a:t> but also </a:t>
            </a:r>
            <a:r>
              <a:rPr lang="en-US" dirty="0" err="1"/>
              <a:t>Dola</a:t>
            </a:r>
            <a:r>
              <a:rPr lang="en-US" dirty="0"/>
              <a:t> were excited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Rule 4: and (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দুটি</a:t>
            </a:r>
            <a:r>
              <a:rPr lang="en-US" dirty="0"/>
              <a:t> </a:t>
            </a:r>
            <a:r>
              <a:rPr lang="en-US" dirty="0" err="1"/>
              <a:t>শব্দ</a:t>
            </a:r>
            <a:r>
              <a:rPr lang="en-US" dirty="0"/>
              <a:t> </a:t>
            </a:r>
            <a:r>
              <a:rPr lang="en-US" dirty="0" err="1"/>
              <a:t>যোগ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) →</a:t>
            </a:r>
            <a:r>
              <a:rPr lang="en-US" dirty="0" err="1"/>
              <a:t>স্থানে</a:t>
            </a:r>
            <a:r>
              <a:rPr lang="en-US" dirty="0"/>
              <a:t> → Not only ----- but also.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He was obedient and gentle. </a:t>
            </a:r>
            <a:r>
              <a:rPr lang="en-US" dirty="0" err="1"/>
              <a:t>Neg</a:t>
            </a:r>
            <a:r>
              <a:rPr lang="en-US" dirty="0"/>
              <a:t>: He was not only obedient but also gentle.</a:t>
            </a:r>
          </a:p>
          <a:p>
            <a:endParaRPr lang="en-US" dirty="0"/>
          </a:p>
          <a:p>
            <a:r>
              <a:rPr lang="en-US" dirty="0"/>
              <a:t>Rule 5: Everyone/ everybody/every person/ (every + common noun)/all → </a:t>
            </a:r>
            <a:r>
              <a:rPr lang="en-US" dirty="0" err="1"/>
              <a:t>স্থানে</a:t>
            </a:r>
            <a:r>
              <a:rPr lang="en-US" dirty="0"/>
              <a:t> → There is no + attached word + but.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Every mother loves her child.</a:t>
            </a:r>
          </a:p>
          <a:p>
            <a:r>
              <a:rPr lang="en-US" dirty="0" err="1"/>
              <a:t>Neg</a:t>
            </a:r>
            <a:r>
              <a:rPr lang="en-US" dirty="0"/>
              <a:t>: There is no mother but loves her child.</a:t>
            </a:r>
          </a:p>
          <a:p>
            <a:endParaRPr lang="en-US" dirty="0"/>
          </a:p>
          <a:p>
            <a:r>
              <a:rPr lang="en-US" dirty="0"/>
              <a:t>Rule 6: As soon as → </a:t>
            </a:r>
            <a:r>
              <a:rPr lang="en-US" dirty="0" err="1"/>
              <a:t>স্থানে</a:t>
            </a:r>
            <a:r>
              <a:rPr lang="en-US" dirty="0"/>
              <a:t> → No sooner had ----- Than.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As soon as the thief saw the police, he ran away.</a:t>
            </a:r>
          </a:p>
          <a:p>
            <a:r>
              <a:rPr lang="en-US" dirty="0" err="1"/>
              <a:t>Neg</a:t>
            </a:r>
            <a:r>
              <a:rPr lang="en-US" dirty="0"/>
              <a:t>: No sooner had the thief seen the police than he ran away.</a:t>
            </a:r>
          </a:p>
          <a:p>
            <a:endParaRPr lang="en-US" dirty="0"/>
          </a:p>
          <a:p>
            <a:r>
              <a:rPr lang="en-US" dirty="0"/>
              <a:t>Rule 7: The Superlative degree → </a:t>
            </a:r>
            <a:r>
              <a:rPr lang="en-US" dirty="0" err="1"/>
              <a:t>স্থানে</a:t>
            </a:r>
            <a:r>
              <a:rPr lang="en-US" dirty="0"/>
              <a:t> → No other+ attached </a:t>
            </a:r>
            <a:r>
              <a:rPr lang="en-US" dirty="0" err="1"/>
              <a:t>word+verb+so</a:t>
            </a:r>
            <a:r>
              <a:rPr lang="en-US" dirty="0"/>
              <a:t>/as+ positive form+ </a:t>
            </a:r>
            <a:r>
              <a:rPr lang="en-US" dirty="0" err="1"/>
              <a:t>as+subject</a:t>
            </a:r>
            <a:r>
              <a:rPr lang="en-US" dirty="0"/>
              <a:t>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Dhaka is the biggest city in Bangladesh.</a:t>
            </a:r>
          </a:p>
          <a:p>
            <a:r>
              <a:rPr lang="en-US" dirty="0" err="1"/>
              <a:t>Neg</a:t>
            </a:r>
            <a:r>
              <a:rPr lang="en-US" dirty="0"/>
              <a:t>: No other city is as big as Dhaka in Bangladesh.</a:t>
            </a:r>
          </a:p>
          <a:p>
            <a:endParaRPr lang="en-US" dirty="0"/>
          </a:p>
          <a:p>
            <a:r>
              <a:rPr lang="en-US" dirty="0"/>
              <a:t>Rule8: </a:t>
            </a:r>
            <a:r>
              <a:rPr lang="en-US" dirty="0" err="1"/>
              <a:t>প্রতিশব্দ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শব্দ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 By Not.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I shall remember you.</a:t>
            </a:r>
          </a:p>
          <a:p>
            <a:r>
              <a:rPr lang="en-US" dirty="0" err="1"/>
              <a:t>Neg</a:t>
            </a:r>
            <a:r>
              <a:rPr lang="en-US" dirty="0"/>
              <a:t>: I shall not forget you.</a:t>
            </a:r>
          </a:p>
          <a:p>
            <a:endParaRPr lang="en-US" dirty="0"/>
          </a:p>
          <a:p>
            <a:r>
              <a:rPr lang="en-US" dirty="0"/>
              <a:t>Rule 9: Always → </a:t>
            </a:r>
            <a:r>
              <a:rPr lang="en-US" dirty="0" err="1"/>
              <a:t>স্থানে</a:t>
            </a:r>
            <a:r>
              <a:rPr lang="en-US" dirty="0"/>
              <a:t> → Never </a:t>
            </a:r>
            <a:r>
              <a:rPr lang="en-US" dirty="0" err="1"/>
              <a:t>প্রতিশব্দ</a:t>
            </a:r>
            <a:r>
              <a:rPr lang="en-US" dirty="0"/>
              <a:t> </a:t>
            </a:r>
            <a:r>
              <a:rPr lang="en-US" dirty="0" err="1"/>
              <a:t>বিপরীত</a:t>
            </a:r>
            <a:r>
              <a:rPr lang="en-US" dirty="0"/>
              <a:t> </a:t>
            </a:r>
            <a:r>
              <a:rPr lang="en-US" dirty="0" err="1"/>
              <a:t>শব্দ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Raven always attends the class. </a:t>
            </a:r>
            <a:r>
              <a:rPr lang="en-US" dirty="0" err="1"/>
              <a:t>Neg</a:t>
            </a:r>
            <a:r>
              <a:rPr lang="en-US" dirty="0"/>
              <a:t>: Raven never misses the class.</a:t>
            </a:r>
          </a:p>
          <a:p>
            <a:endParaRPr lang="en-US" dirty="0"/>
          </a:p>
          <a:p>
            <a:r>
              <a:rPr lang="en-US" dirty="0"/>
              <a:t>Rule 10: Too ---- to → </a:t>
            </a:r>
            <a:r>
              <a:rPr lang="en-US" dirty="0" err="1"/>
              <a:t>স্থানে</a:t>
            </a:r>
            <a:r>
              <a:rPr lang="en-US" dirty="0"/>
              <a:t> → so ---</a:t>
            </a:r>
            <a:r>
              <a:rPr lang="en-US" dirty="0" err="1"/>
              <a:t>that+Present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can not/ </a:t>
            </a:r>
            <a:r>
              <a:rPr lang="en-US" dirty="0" err="1"/>
              <a:t>Pastহলেcould</a:t>
            </a:r>
            <a:r>
              <a:rPr lang="en-US" dirty="0"/>
              <a:t> not.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He is too weak to walk.</a:t>
            </a:r>
          </a:p>
          <a:p>
            <a:r>
              <a:rPr lang="en-US" dirty="0" err="1"/>
              <a:t>Neg</a:t>
            </a:r>
            <a:r>
              <a:rPr lang="en-US" dirty="0"/>
              <a:t>: He is so weak that he cannot walk.</a:t>
            </a:r>
          </a:p>
          <a:p>
            <a:endParaRPr lang="en-US" dirty="0"/>
          </a:p>
          <a:p>
            <a:r>
              <a:rPr lang="en-US" dirty="0"/>
              <a:t>Rule 11: As – as → </a:t>
            </a:r>
            <a:r>
              <a:rPr lang="en-US" dirty="0" err="1"/>
              <a:t>স্থানে</a:t>
            </a:r>
            <a:r>
              <a:rPr lang="en-US" dirty="0"/>
              <a:t> → Not less – than.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Simi was as wise as </a:t>
            </a:r>
            <a:r>
              <a:rPr lang="en-US" dirty="0" err="1"/>
              <a:t>Rimi</a:t>
            </a:r>
            <a:r>
              <a:rPr lang="en-US" dirty="0"/>
              <a:t>.</a:t>
            </a:r>
          </a:p>
          <a:p>
            <a:r>
              <a:rPr lang="en-US" dirty="0" err="1"/>
              <a:t>Neg</a:t>
            </a:r>
            <a:r>
              <a:rPr lang="en-US" dirty="0"/>
              <a:t>: Simi was not less wise than </a:t>
            </a:r>
            <a:r>
              <a:rPr lang="en-US" dirty="0" err="1"/>
              <a:t>Rimi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Rule 12: Universal truth are change by making them negative interrogative.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The Sun sets in the west.</a:t>
            </a:r>
          </a:p>
          <a:p>
            <a:r>
              <a:rPr lang="en-US" dirty="0" err="1"/>
              <a:t>Neg</a:t>
            </a:r>
            <a:r>
              <a:rPr lang="en-US" dirty="0"/>
              <a:t>: Doesn’t the Sun set in the west.</a:t>
            </a:r>
          </a:p>
          <a:p>
            <a:endParaRPr lang="en-US" dirty="0"/>
          </a:p>
          <a:p>
            <a:r>
              <a:rPr lang="en-US" dirty="0"/>
              <a:t>Rule 13: Sometimes </a:t>
            </a:r>
            <a:r>
              <a:rPr lang="en-US" dirty="0" err="1"/>
              <a:t>স্থানে</a:t>
            </a:r>
            <a:r>
              <a:rPr lang="en-US" dirty="0"/>
              <a:t> → Not + always.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Raven sometimes visits me. </a:t>
            </a:r>
            <a:r>
              <a:rPr lang="en-US" dirty="0" err="1"/>
              <a:t>Neg</a:t>
            </a:r>
            <a:r>
              <a:rPr lang="en-US" dirty="0"/>
              <a:t>: Raven doesn’t always visit me.</a:t>
            </a:r>
          </a:p>
          <a:p>
            <a:endParaRPr lang="en-US" dirty="0"/>
          </a:p>
          <a:p>
            <a:r>
              <a:rPr lang="en-US" dirty="0"/>
              <a:t>Rule 14: Many → </a:t>
            </a:r>
            <a:r>
              <a:rPr lang="en-US" dirty="0" err="1"/>
              <a:t>স্থানে</a:t>
            </a:r>
            <a:r>
              <a:rPr lang="en-US" dirty="0"/>
              <a:t> → Not a few.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I have many friends.</a:t>
            </a:r>
          </a:p>
          <a:p>
            <a:r>
              <a:rPr lang="en-US" dirty="0" err="1"/>
              <a:t>Neg</a:t>
            </a:r>
            <a:r>
              <a:rPr lang="en-US" dirty="0"/>
              <a:t>: I </a:t>
            </a:r>
            <a:r>
              <a:rPr lang="en-US" dirty="0" err="1"/>
              <a:t>donot</a:t>
            </a:r>
            <a:r>
              <a:rPr lang="en-US" dirty="0"/>
              <a:t> have few friends.</a:t>
            </a:r>
          </a:p>
          <a:p>
            <a:endParaRPr lang="en-US" dirty="0"/>
          </a:p>
          <a:p>
            <a:r>
              <a:rPr lang="en-US" dirty="0"/>
              <a:t>Rule 15: A few → </a:t>
            </a:r>
            <a:r>
              <a:rPr lang="en-US" dirty="0" err="1"/>
              <a:t>স্থানে</a:t>
            </a:r>
            <a:r>
              <a:rPr lang="en-US" dirty="0"/>
              <a:t> → not many.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Bangladesh has a few scholars. </a:t>
            </a:r>
            <a:r>
              <a:rPr lang="en-US" dirty="0" err="1"/>
              <a:t>Neg</a:t>
            </a:r>
            <a:r>
              <a:rPr lang="en-US" dirty="0"/>
              <a:t>: Bangladesh doesn’t have many scholars.</a:t>
            </a:r>
          </a:p>
          <a:p>
            <a:endParaRPr lang="en-US" dirty="0"/>
          </a:p>
          <a:p>
            <a:r>
              <a:rPr lang="en-US" dirty="0"/>
              <a:t>Rule 16: Much → </a:t>
            </a:r>
            <a:r>
              <a:rPr lang="en-US" dirty="0" err="1"/>
              <a:t>স্থানে</a:t>
            </a:r>
            <a:r>
              <a:rPr lang="en-US" dirty="0"/>
              <a:t> → A little.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He belongs much money.</a:t>
            </a:r>
          </a:p>
          <a:p>
            <a:r>
              <a:rPr lang="en-US" dirty="0" err="1"/>
              <a:t>Neg</a:t>
            </a:r>
            <a:r>
              <a:rPr lang="en-US" dirty="0"/>
              <a:t>: He doesn’t belong a little money.</a:t>
            </a:r>
          </a:p>
          <a:p>
            <a:endParaRPr lang="en-US" dirty="0"/>
          </a:p>
          <a:p>
            <a:r>
              <a:rPr lang="en-US" dirty="0"/>
              <a:t>Rule 17: A little → </a:t>
            </a:r>
            <a:r>
              <a:rPr lang="en-US" dirty="0" err="1"/>
              <a:t>স্থানে</a:t>
            </a:r>
            <a:r>
              <a:rPr lang="en-US" dirty="0"/>
              <a:t> → not much.</a:t>
            </a:r>
          </a:p>
          <a:p>
            <a:r>
              <a:rPr lang="en-US" dirty="0"/>
              <a:t>Ex: </a:t>
            </a:r>
            <a:r>
              <a:rPr lang="en-US" dirty="0" err="1"/>
              <a:t>Aff</a:t>
            </a:r>
            <a:r>
              <a:rPr lang="en-US" dirty="0"/>
              <a:t>: </a:t>
            </a:r>
            <a:r>
              <a:rPr lang="en-US" dirty="0" err="1"/>
              <a:t>Dolon</a:t>
            </a:r>
            <a:r>
              <a:rPr lang="en-US" dirty="0"/>
              <a:t> has a little riches.</a:t>
            </a:r>
          </a:p>
          <a:p>
            <a:r>
              <a:rPr lang="en-US" dirty="0" err="1"/>
              <a:t>Neg</a:t>
            </a:r>
            <a:r>
              <a:rPr lang="en-US" dirty="0"/>
              <a:t>: </a:t>
            </a:r>
            <a:r>
              <a:rPr lang="en-US" dirty="0" err="1"/>
              <a:t>Dolon</a:t>
            </a:r>
            <a:r>
              <a:rPr lang="en-US" dirty="0"/>
              <a:t> doesn’t have much riches.</a:t>
            </a:r>
          </a:p>
          <a:p>
            <a:endParaRPr lang="en-US" dirty="0"/>
          </a:p>
          <a:p>
            <a:r>
              <a:rPr lang="en-US" dirty="0"/>
              <a:t>Assertive to Interrogative:</a:t>
            </a:r>
          </a:p>
          <a:p>
            <a:r>
              <a:rPr lang="en-US" dirty="0"/>
              <a:t>** Present Form=Don't ?</a:t>
            </a:r>
          </a:p>
          <a:p>
            <a:r>
              <a:rPr lang="en-US" dirty="0"/>
              <a:t>** Past Form=Didn't ?</a:t>
            </a:r>
          </a:p>
          <a:p>
            <a:r>
              <a:rPr lang="en-US" dirty="0"/>
              <a:t>** </a:t>
            </a:r>
            <a:r>
              <a:rPr lang="en-US" dirty="0" err="1"/>
              <a:t>Verb+s</a:t>
            </a:r>
            <a:r>
              <a:rPr lang="en-US" dirty="0"/>
              <a:t>/</a:t>
            </a:r>
            <a:r>
              <a:rPr lang="en-US" dirty="0" err="1"/>
              <a:t>es</a:t>
            </a:r>
            <a:r>
              <a:rPr lang="en-US" dirty="0"/>
              <a:t>=Doesn't ?</a:t>
            </a:r>
          </a:p>
          <a:p>
            <a:r>
              <a:rPr lang="en-US" dirty="0"/>
              <a:t>** </a:t>
            </a:r>
            <a:r>
              <a:rPr lang="en-US" dirty="0" err="1"/>
              <a:t>Auxiluary</a:t>
            </a:r>
            <a:r>
              <a:rPr lang="en-US" dirty="0"/>
              <a:t> Verb= </a:t>
            </a:r>
            <a:r>
              <a:rPr lang="en-US" dirty="0" err="1"/>
              <a:t>Auxiluary</a:t>
            </a:r>
            <a:r>
              <a:rPr lang="en-US" dirty="0"/>
              <a:t> </a:t>
            </a:r>
            <a:r>
              <a:rPr lang="en-US" dirty="0" err="1"/>
              <a:t>Verb+n't</a:t>
            </a:r>
            <a:r>
              <a:rPr lang="en-US" dirty="0"/>
              <a:t>?</a:t>
            </a:r>
          </a:p>
          <a:p>
            <a:r>
              <a:rPr lang="en-US" dirty="0"/>
              <a:t>** Every/Some/All/Body=Who ?</a:t>
            </a:r>
          </a:p>
          <a:p>
            <a:endParaRPr lang="en-US" dirty="0"/>
          </a:p>
          <a:p>
            <a:r>
              <a:rPr lang="en-US" dirty="0"/>
              <a:t>Rule 1: </a:t>
            </a:r>
            <a:r>
              <a:rPr lang="en-US" dirty="0" err="1"/>
              <a:t>যদি</a:t>
            </a:r>
            <a:r>
              <a:rPr lang="en-US" dirty="0"/>
              <a:t> sentence </a:t>
            </a:r>
            <a:r>
              <a:rPr lang="en-US" dirty="0" err="1"/>
              <a:t>টি</a:t>
            </a:r>
            <a:r>
              <a:rPr lang="en-US" dirty="0"/>
              <a:t> affirmative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তাহলে</a:t>
            </a:r>
            <a:r>
              <a:rPr lang="en-US" dirty="0"/>
              <a:t> negative interrogative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হবে.আর</a:t>
            </a:r>
            <a:r>
              <a:rPr lang="en-US" dirty="0"/>
              <a:t> </a:t>
            </a:r>
            <a:r>
              <a:rPr lang="en-US" dirty="0" err="1"/>
              <a:t>যদি</a:t>
            </a:r>
            <a:r>
              <a:rPr lang="en-US" dirty="0"/>
              <a:t> negative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affermative</a:t>
            </a:r>
            <a:r>
              <a:rPr lang="en-US" dirty="0"/>
              <a:t> interrogative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Ex: Ass: He was very gentle.</a:t>
            </a:r>
          </a:p>
          <a:p>
            <a:r>
              <a:rPr lang="en-US" dirty="0" err="1"/>
              <a:t>Int</a:t>
            </a:r>
            <a:r>
              <a:rPr lang="en-US" dirty="0"/>
              <a:t>: was </a:t>
            </a:r>
            <a:r>
              <a:rPr lang="en-US" dirty="0" err="1"/>
              <a:t>n’t</a:t>
            </a:r>
            <a:r>
              <a:rPr lang="en-US" dirty="0"/>
              <a:t> he very gentle?</a:t>
            </a:r>
          </a:p>
          <a:p>
            <a:r>
              <a:rPr lang="en-US" dirty="0" err="1"/>
              <a:t>Aff</a:t>
            </a:r>
            <a:r>
              <a:rPr lang="en-US" dirty="0"/>
              <a:t>: He is not a good person.</a:t>
            </a:r>
          </a:p>
          <a:p>
            <a:r>
              <a:rPr lang="en-US" dirty="0" err="1"/>
              <a:t>Int</a:t>
            </a:r>
            <a:r>
              <a:rPr lang="en-US" dirty="0"/>
              <a:t>: Is he a good person?</a:t>
            </a:r>
          </a:p>
          <a:p>
            <a:endParaRPr lang="en-US" dirty="0"/>
          </a:p>
          <a:p>
            <a:r>
              <a:rPr lang="en-US" dirty="0"/>
              <a:t>Rule 2: </a:t>
            </a:r>
            <a:r>
              <a:rPr lang="en-US" dirty="0" err="1"/>
              <a:t>যদি</a:t>
            </a:r>
            <a:r>
              <a:rPr lang="en-US" dirty="0"/>
              <a:t> auxiliary verb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 →</a:t>
            </a:r>
          </a:p>
          <a:p>
            <a:r>
              <a:rPr lang="en-US" dirty="0"/>
              <a:t>Present form </a:t>
            </a:r>
            <a:r>
              <a:rPr lang="en-US" dirty="0" err="1"/>
              <a:t>হলে</a:t>
            </a:r>
            <a:r>
              <a:rPr lang="en-US" dirty="0"/>
              <a:t> Do/ Don’t</a:t>
            </a:r>
          </a:p>
          <a:p>
            <a:r>
              <a:rPr lang="en-US" dirty="0"/>
              <a:t>Past form </a:t>
            </a:r>
            <a:r>
              <a:rPr lang="en-US" dirty="0" err="1"/>
              <a:t>হলে</a:t>
            </a:r>
            <a:r>
              <a:rPr lang="en-US" dirty="0"/>
              <a:t> Did/Didn’t.</a:t>
            </a:r>
          </a:p>
          <a:p>
            <a:r>
              <a:rPr lang="en-US" dirty="0" err="1"/>
              <a:t>Verb+s,es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Does/Doesn’t</a:t>
            </a:r>
          </a:p>
          <a:p>
            <a:r>
              <a:rPr lang="en-US" dirty="0"/>
              <a:t>Ex: </a:t>
            </a:r>
            <a:r>
              <a:rPr lang="en-US" dirty="0" err="1"/>
              <a:t>Ass:He</a:t>
            </a:r>
            <a:r>
              <a:rPr lang="en-US" dirty="0"/>
              <a:t> plays Football.</a:t>
            </a:r>
          </a:p>
          <a:p>
            <a:r>
              <a:rPr lang="en-US" dirty="0" err="1"/>
              <a:t>Int</a:t>
            </a:r>
            <a:r>
              <a:rPr lang="en-US" dirty="0"/>
              <a:t>: Doesn't he play football?</a:t>
            </a:r>
          </a:p>
          <a:p>
            <a:r>
              <a:rPr lang="en-US" dirty="0"/>
              <a:t>Ass: They did not play football yesterday.</a:t>
            </a:r>
          </a:p>
          <a:p>
            <a:r>
              <a:rPr lang="en-US" dirty="0" err="1"/>
              <a:t>Int</a:t>
            </a:r>
            <a:r>
              <a:rPr lang="en-US" dirty="0"/>
              <a:t>: Did they play football yesterday?</a:t>
            </a:r>
          </a:p>
          <a:p>
            <a:endParaRPr lang="en-US" dirty="0"/>
          </a:p>
          <a:p>
            <a:r>
              <a:rPr lang="en-US" dirty="0"/>
              <a:t>Rule3: Never → </a:t>
            </a:r>
            <a:r>
              <a:rPr lang="en-US" dirty="0" err="1"/>
              <a:t>স্থানে</a:t>
            </a:r>
            <a:r>
              <a:rPr lang="en-US" dirty="0"/>
              <a:t> → Ever.</a:t>
            </a:r>
          </a:p>
          <a:p>
            <a:r>
              <a:rPr lang="en-US" dirty="0"/>
              <a:t>Ass: I never drink tea.</a:t>
            </a:r>
          </a:p>
          <a:p>
            <a:r>
              <a:rPr lang="en-US" dirty="0" err="1"/>
              <a:t>Int</a:t>
            </a:r>
            <a:r>
              <a:rPr lang="en-US" dirty="0"/>
              <a:t>: Do I ever drink tea?</a:t>
            </a:r>
          </a:p>
          <a:p>
            <a:endParaRPr lang="en-US" dirty="0"/>
          </a:p>
          <a:p>
            <a:r>
              <a:rPr lang="en-US" dirty="0"/>
              <a:t>Rule 4: Every body/everyone/ All → </a:t>
            </a:r>
            <a:r>
              <a:rPr lang="en-US" dirty="0" err="1"/>
              <a:t>স্থানে</a:t>
            </a:r>
            <a:r>
              <a:rPr lang="en-US" dirty="0"/>
              <a:t> → Who + Don’t/ Doesn’t/ Didn’t</a:t>
            </a:r>
          </a:p>
          <a:p>
            <a:r>
              <a:rPr lang="en-US" dirty="0"/>
              <a:t>Ex: Everybody wishes to be happy.</a:t>
            </a:r>
          </a:p>
          <a:p>
            <a:r>
              <a:rPr lang="en-US" dirty="0" err="1"/>
              <a:t>Int</a:t>
            </a:r>
            <a:r>
              <a:rPr lang="en-US" dirty="0"/>
              <a:t> : Who doesn’t wish to be happy?</a:t>
            </a:r>
          </a:p>
          <a:p>
            <a:endParaRPr lang="en-US" dirty="0"/>
          </a:p>
          <a:p>
            <a:r>
              <a:rPr lang="en-US" dirty="0"/>
              <a:t>Rule 5: Every + noun → </a:t>
            </a:r>
            <a:r>
              <a:rPr lang="en-US" dirty="0" err="1"/>
              <a:t>স্থানে</a:t>
            </a:r>
            <a:r>
              <a:rPr lang="en-US" dirty="0"/>
              <a:t> → Is there any + noun+ Who don’t/doesn’t/</a:t>
            </a:r>
          </a:p>
          <a:p>
            <a:r>
              <a:rPr lang="en-US" dirty="0"/>
              <a:t>didn’t.</a:t>
            </a:r>
          </a:p>
          <a:p>
            <a:r>
              <a:rPr lang="en-US" dirty="0"/>
              <a:t>Ex: Ass: Every man wishes to be happy.</a:t>
            </a:r>
          </a:p>
          <a:p>
            <a:r>
              <a:rPr lang="en-US" dirty="0" err="1"/>
              <a:t>Int</a:t>
            </a:r>
            <a:r>
              <a:rPr lang="en-US" dirty="0"/>
              <a:t>: Is there any man who doesn’t wish to be happy?</a:t>
            </a:r>
          </a:p>
          <a:p>
            <a:endParaRPr lang="en-US" dirty="0"/>
          </a:p>
          <a:p>
            <a:r>
              <a:rPr lang="en-US" dirty="0"/>
              <a:t>Rule 6: No body/ no one / None → </a:t>
            </a:r>
            <a:r>
              <a:rPr lang="en-US" dirty="0" err="1"/>
              <a:t>স্থানে</a:t>
            </a:r>
            <a:r>
              <a:rPr lang="en-US" dirty="0"/>
              <a:t> → Who.</a:t>
            </a:r>
          </a:p>
          <a:p>
            <a:r>
              <a:rPr lang="en-US" dirty="0"/>
              <a:t>Ex: Nobody could count my love for you.</a:t>
            </a:r>
          </a:p>
          <a:p>
            <a:r>
              <a:rPr lang="en-US" dirty="0" err="1"/>
              <a:t>Int</a:t>
            </a:r>
            <a:r>
              <a:rPr lang="en-US" dirty="0"/>
              <a:t>: Who could ever count my love for you?</a:t>
            </a:r>
          </a:p>
          <a:p>
            <a:endParaRPr lang="en-US" dirty="0"/>
          </a:p>
          <a:p>
            <a:r>
              <a:rPr lang="en-US" dirty="0"/>
              <a:t>Rule 7 : There is no → </a:t>
            </a:r>
            <a:r>
              <a:rPr lang="en-US" dirty="0" err="1"/>
              <a:t>স্থানে</a:t>
            </a:r>
            <a:r>
              <a:rPr lang="en-US" dirty="0"/>
              <a:t> → Is there any/ Who(person)/ What( thing).</a:t>
            </a:r>
          </a:p>
          <a:p>
            <a:r>
              <a:rPr lang="en-US" dirty="0"/>
              <a:t>Ex: Ass: There is no use of this law.</a:t>
            </a:r>
          </a:p>
          <a:p>
            <a:r>
              <a:rPr lang="en-US" dirty="0" err="1"/>
              <a:t>Int</a:t>
            </a:r>
            <a:r>
              <a:rPr lang="en-US" dirty="0"/>
              <a:t>: What is the use of this law?</a:t>
            </a:r>
          </a:p>
          <a:p>
            <a:r>
              <a:rPr lang="en-US" dirty="0"/>
              <a:t>Ass: There is no man happier than </a:t>
            </a:r>
            <a:r>
              <a:rPr lang="en-US" dirty="0" err="1"/>
              <a:t>Jamil</a:t>
            </a:r>
            <a:r>
              <a:rPr lang="en-US" dirty="0"/>
              <a:t>.</a:t>
            </a:r>
          </a:p>
          <a:p>
            <a:r>
              <a:rPr lang="en-US" dirty="0" err="1"/>
              <a:t>Int</a:t>
            </a:r>
            <a:r>
              <a:rPr lang="en-US" dirty="0"/>
              <a:t>: Who is Happier than </a:t>
            </a:r>
            <a:r>
              <a:rPr lang="en-US" dirty="0" err="1"/>
              <a:t>jamil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Rule 8: It Is no → </a:t>
            </a:r>
            <a:r>
              <a:rPr lang="en-US" dirty="0" err="1"/>
              <a:t>স্থানে</a:t>
            </a:r>
            <a:r>
              <a:rPr lang="en-US" dirty="0"/>
              <a:t> → Is there any/Why.</a:t>
            </a:r>
          </a:p>
          <a:p>
            <a:r>
              <a:rPr lang="en-US" dirty="0"/>
              <a:t>Ex: Ass: It is no use of taking unfair means in the exam.</a:t>
            </a:r>
          </a:p>
          <a:p>
            <a:r>
              <a:rPr lang="en-US" dirty="0" err="1"/>
              <a:t>Int</a:t>
            </a:r>
            <a:r>
              <a:rPr lang="en-US" dirty="0"/>
              <a:t>: Why take unfair means in the exam? Or,</a:t>
            </a:r>
          </a:p>
          <a:p>
            <a:r>
              <a:rPr lang="en-US" dirty="0"/>
              <a:t>Is there any use of this law?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Rule 9: It Doesn’t matter → </a:t>
            </a:r>
            <a:r>
              <a:rPr lang="en-US" dirty="0" err="1"/>
              <a:t>স্থানে</a:t>
            </a:r>
            <a:r>
              <a:rPr lang="en-US" dirty="0"/>
              <a:t> → what though/ Does it matter.</a:t>
            </a:r>
          </a:p>
          <a:p>
            <a:r>
              <a:rPr lang="en-US" dirty="0"/>
              <a:t>Ex: Ass: It does not matter if you fail in </a:t>
            </a:r>
            <a:r>
              <a:rPr lang="en-US" dirty="0" err="1"/>
              <a:t>te</a:t>
            </a:r>
            <a:r>
              <a:rPr lang="en-US" dirty="0"/>
              <a:t> exam.</a:t>
            </a:r>
          </a:p>
          <a:p>
            <a:r>
              <a:rPr lang="en-US" dirty="0" err="1"/>
              <a:t>Int</a:t>
            </a:r>
            <a:r>
              <a:rPr lang="en-US" dirty="0"/>
              <a:t>: What though if you fail in the exam?</a:t>
            </a:r>
          </a:p>
          <a:p>
            <a:endParaRPr lang="en-US" dirty="0"/>
          </a:p>
          <a:p>
            <a:r>
              <a:rPr lang="en-US" dirty="0"/>
              <a:t>Exclamatory sentence to Assertive sentence:</a:t>
            </a:r>
          </a:p>
          <a:p>
            <a:r>
              <a:rPr lang="en-US" dirty="0"/>
              <a:t>Rule 1: what a/an → </a:t>
            </a:r>
            <a:r>
              <a:rPr lang="en-US" dirty="0" err="1"/>
              <a:t>স্থানে</a:t>
            </a:r>
            <a:r>
              <a:rPr lang="en-US" dirty="0"/>
              <a:t> → a very(before adjective)/ a great(before noun)</a:t>
            </a:r>
          </a:p>
          <a:p>
            <a:r>
              <a:rPr lang="en-US" dirty="0"/>
              <a:t>Ex: What a beautiful scenery!</a:t>
            </a:r>
          </a:p>
          <a:p>
            <a:r>
              <a:rPr lang="en-US" dirty="0"/>
              <a:t>Ass: It is a very beautiful scenery.</a:t>
            </a:r>
          </a:p>
          <a:p>
            <a:r>
              <a:rPr lang="en-US" dirty="0"/>
              <a:t>Ex: What a pity!</a:t>
            </a:r>
          </a:p>
          <a:p>
            <a:r>
              <a:rPr lang="en-US" dirty="0"/>
              <a:t>Ass: It is a great pity.</a:t>
            </a:r>
          </a:p>
          <a:p>
            <a:endParaRPr lang="en-US" dirty="0"/>
          </a:p>
          <a:p>
            <a:r>
              <a:rPr lang="en-US" dirty="0"/>
              <a:t>Rule2: How → </a:t>
            </a:r>
            <a:r>
              <a:rPr lang="en-US" dirty="0" err="1"/>
              <a:t>স্থানে</a:t>
            </a:r>
            <a:r>
              <a:rPr lang="en-US" dirty="0"/>
              <a:t> → Very(before adjective)/ Great(before noun)</a:t>
            </a:r>
          </a:p>
          <a:p>
            <a:r>
              <a:rPr lang="en-US" dirty="0"/>
              <a:t>Ex: How fortunate you are!</a:t>
            </a:r>
          </a:p>
          <a:p>
            <a:r>
              <a:rPr lang="en-US" dirty="0"/>
              <a:t>Ass: You are very fortunate.</a:t>
            </a:r>
          </a:p>
          <a:p>
            <a:r>
              <a:rPr lang="en-US" dirty="0" err="1"/>
              <a:t>Exc</a:t>
            </a:r>
            <a:r>
              <a:rPr lang="en-US" dirty="0"/>
              <a:t>: What a fool you are!</a:t>
            </a:r>
          </a:p>
          <a:p>
            <a:r>
              <a:rPr lang="en-US" dirty="0"/>
              <a:t>Ass: You are a great fool.</a:t>
            </a:r>
          </a:p>
          <a:p>
            <a:endParaRPr lang="en-US" dirty="0"/>
          </a:p>
          <a:p>
            <a:r>
              <a:rPr lang="en-US" dirty="0"/>
              <a:t>Rule 3: Hurrah/ Bravo → </a:t>
            </a:r>
            <a:r>
              <a:rPr lang="en-US" dirty="0" err="1"/>
              <a:t>স্থানে</a:t>
            </a:r>
            <a:r>
              <a:rPr lang="en-US" dirty="0"/>
              <a:t> → I/we rejoice that/ It is a matter of joy that.</a:t>
            </a:r>
          </a:p>
          <a:p>
            <a:r>
              <a:rPr lang="en-US" dirty="0"/>
              <a:t>Ex: Hurrah! We have own the game.</a:t>
            </a:r>
          </a:p>
          <a:p>
            <a:r>
              <a:rPr lang="en-US" dirty="0"/>
              <a:t>Ass: It is a matter of joy that we have won the game.</a:t>
            </a:r>
          </a:p>
          <a:p>
            <a:endParaRPr lang="en-US" dirty="0"/>
          </a:p>
          <a:p>
            <a:r>
              <a:rPr lang="en-US" dirty="0"/>
              <a:t>Rule 4: Alas → </a:t>
            </a:r>
            <a:r>
              <a:rPr lang="en-US" dirty="0" err="1"/>
              <a:t>স্থানে</a:t>
            </a:r>
            <a:r>
              <a:rPr lang="en-US" dirty="0"/>
              <a:t> → I/we Mourn that/ It is a matter of sorrow or grief that.</a:t>
            </a:r>
          </a:p>
          <a:p>
            <a:r>
              <a:rPr lang="en-US" dirty="0"/>
              <a:t>Ex: Alas! He has failed.</a:t>
            </a:r>
          </a:p>
          <a:p>
            <a:r>
              <a:rPr lang="en-US" dirty="0"/>
              <a:t>Ass: We mourn that he has failed.</a:t>
            </a:r>
          </a:p>
          <a:p>
            <a:endParaRPr lang="en-US" dirty="0"/>
          </a:p>
          <a:p>
            <a:r>
              <a:rPr lang="en-US" dirty="0"/>
              <a:t>Rule 5: Had/were/If /Would that(at the out set) → </a:t>
            </a:r>
            <a:r>
              <a:rPr lang="en-US" dirty="0" err="1"/>
              <a:t>স্থানে</a:t>
            </a:r>
            <a:r>
              <a:rPr lang="en-US" dirty="0"/>
              <a:t> → I wish + subject again + were/ had+ rest part.</a:t>
            </a:r>
          </a:p>
          <a:p>
            <a:r>
              <a:rPr lang="en-US" dirty="0"/>
              <a:t>Ex: Had I the wings of a bird!</a:t>
            </a:r>
          </a:p>
          <a:p>
            <a:r>
              <a:rPr lang="en-US" dirty="0"/>
              <a:t>Ass: I wish I had the wings of a bird.</a:t>
            </a:r>
          </a:p>
          <a:p>
            <a:r>
              <a:rPr lang="en-US" dirty="0"/>
              <a:t>Ex: Were I a bird!</a:t>
            </a:r>
          </a:p>
          <a:p>
            <a:r>
              <a:rPr lang="en-US" dirty="0"/>
              <a:t>Ass: I wish I were a bird.</a:t>
            </a:r>
          </a:p>
          <a:p>
            <a:r>
              <a:rPr lang="en-US" dirty="0"/>
              <a:t>Ex: If I were young again!</a:t>
            </a:r>
          </a:p>
          <a:p>
            <a:r>
              <a:rPr lang="en-US" dirty="0"/>
              <a:t>Ass: I wish I were young again.</a:t>
            </a:r>
          </a:p>
          <a:p>
            <a:r>
              <a:rPr lang="en-US" dirty="0"/>
              <a:t>Ex: would that I could be a child!</a:t>
            </a:r>
          </a:p>
          <a:p>
            <a:r>
              <a:rPr lang="en-US" dirty="0"/>
              <a:t>Ass: I wish I could be a child.</a:t>
            </a:r>
          </a:p>
          <a:p>
            <a:endParaRPr lang="en-US" dirty="0"/>
          </a:p>
          <a:p>
            <a:r>
              <a:rPr lang="en-US" dirty="0"/>
              <a:t>Imperative to Assertive:</a:t>
            </a:r>
          </a:p>
          <a:p>
            <a:r>
              <a:rPr lang="en-US" dirty="0"/>
              <a:t>Rule 1: subject + </a:t>
            </a:r>
            <a:r>
              <a:rPr lang="en-US" dirty="0" err="1"/>
              <a:t>should+verb</a:t>
            </a:r>
            <a:r>
              <a:rPr lang="en-US" dirty="0"/>
              <a:t>.</a:t>
            </a:r>
          </a:p>
          <a:p>
            <a:r>
              <a:rPr lang="en-US" dirty="0"/>
              <a:t>Ex: Do the work.</a:t>
            </a:r>
          </a:p>
          <a:p>
            <a:r>
              <a:rPr lang="en-US" dirty="0"/>
              <a:t>Ass: you should do the work.</a:t>
            </a:r>
          </a:p>
          <a:p>
            <a:endParaRPr lang="en-US" dirty="0"/>
          </a:p>
          <a:p>
            <a:r>
              <a:rPr lang="en-US" dirty="0"/>
              <a:t>Rule 2: Please/kindly → </a:t>
            </a:r>
            <a:r>
              <a:rPr lang="en-US" dirty="0" err="1"/>
              <a:t>স্থানে</a:t>
            </a:r>
            <a:r>
              <a:rPr lang="en-US" dirty="0"/>
              <a:t>→ you are requested </a:t>
            </a:r>
            <a:r>
              <a:rPr lang="en-US" dirty="0" err="1"/>
              <a:t>to+verb</a:t>
            </a:r>
            <a:r>
              <a:rPr lang="en-US" dirty="0"/>
              <a:t>.</a:t>
            </a:r>
          </a:p>
          <a:p>
            <a:r>
              <a:rPr lang="en-US" dirty="0"/>
              <a:t>Ex: Please, help me.</a:t>
            </a:r>
          </a:p>
          <a:p>
            <a:r>
              <a:rPr lang="en-US" dirty="0"/>
              <a:t>Ass: You are requested to help me.</a:t>
            </a:r>
          </a:p>
          <a:p>
            <a:endParaRPr lang="en-US" dirty="0"/>
          </a:p>
          <a:p>
            <a:r>
              <a:rPr lang="en-US" dirty="0"/>
              <a:t>Rule 3: Do not → </a:t>
            </a:r>
            <a:r>
              <a:rPr lang="en-US" dirty="0" err="1"/>
              <a:t>স্থানে</a:t>
            </a:r>
            <a:r>
              <a:rPr lang="en-US" dirty="0"/>
              <a:t> → You should not.</a:t>
            </a:r>
          </a:p>
          <a:p>
            <a:r>
              <a:rPr lang="en-US" dirty="0"/>
              <a:t>Ex: Do not run in the sun.</a:t>
            </a:r>
          </a:p>
          <a:p>
            <a:r>
              <a:rPr lang="en-US" dirty="0"/>
              <a:t>Ass: you should not run in the sun.</a:t>
            </a:r>
          </a:p>
          <a:p>
            <a:endParaRPr lang="en-US" dirty="0"/>
          </a:p>
          <a:p>
            <a:r>
              <a:rPr lang="en-US" dirty="0"/>
              <a:t>Rule 4: Never → </a:t>
            </a:r>
            <a:r>
              <a:rPr lang="en-US" dirty="0" err="1"/>
              <a:t>স্থানে</a:t>
            </a:r>
            <a:r>
              <a:rPr lang="en-US" dirty="0"/>
              <a:t> → you should never.</a:t>
            </a:r>
          </a:p>
          <a:p>
            <a:r>
              <a:rPr lang="en-US" dirty="0"/>
              <a:t>Ex: Never tell a lie.</a:t>
            </a:r>
          </a:p>
          <a:p>
            <a:r>
              <a:rPr lang="en-US" dirty="0"/>
              <a:t>Ass: You should never tell a lie.</a:t>
            </a:r>
          </a:p>
          <a:p>
            <a:endParaRPr lang="en-US" dirty="0"/>
          </a:p>
          <a:p>
            <a:r>
              <a:rPr lang="en-US" dirty="0"/>
              <a:t>Rule 5: Let us → </a:t>
            </a:r>
            <a:r>
              <a:rPr lang="en-US" dirty="0" err="1"/>
              <a:t>স্থানে</a:t>
            </a:r>
            <a:r>
              <a:rPr lang="en-US" dirty="0"/>
              <a:t> → We should.</a:t>
            </a:r>
          </a:p>
          <a:p>
            <a:r>
              <a:rPr lang="en-US" dirty="0"/>
              <a:t>Ex: Let us go out for a walk.</a:t>
            </a:r>
          </a:p>
          <a:p>
            <a:r>
              <a:rPr lang="en-US" dirty="0"/>
              <a:t>Ass: We should go out for a walk.</a:t>
            </a:r>
          </a:p>
          <a:p>
            <a:endParaRPr lang="en-US" dirty="0"/>
          </a:p>
          <a:p>
            <a:r>
              <a:rPr lang="en-US" dirty="0"/>
              <a:t>Rule 6: Let + noun/pronoun → </a:t>
            </a:r>
            <a:r>
              <a:rPr lang="en-US" dirty="0" err="1"/>
              <a:t>স্থানে</a:t>
            </a:r>
            <a:r>
              <a:rPr lang="en-US" dirty="0"/>
              <a:t> → Subject + might.</a:t>
            </a:r>
          </a:p>
          <a:p>
            <a:r>
              <a:rPr lang="en-US" dirty="0"/>
              <a:t>Ex: Let him play football.</a:t>
            </a:r>
          </a:p>
          <a:p>
            <a:r>
              <a:rPr lang="en-US" dirty="0"/>
              <a:t>Ass: He might play football.</a:t>
            </a:r>
          </a:p>
          <a:p>
            <a:endParaRPr lang="en-US" dirty="0"/>
          </a:p>
          <a:p>
            <a:r>
              <a:rPr lang="en-US" dirty="0"/>
              <a:t>2. Sentence </a:t>
            </a:r>
            <a:r>
              <a:rPr lang="en-US" dirty="0" err="1"/>
              <a:t>গঠন</a:t>
            </a:r>
            <a:r>
              <a:rPr lang="en-US" dirty="0"/>
              <a:t> </a:t>
            </a:r>
            <a:r>
              <a:rPr lang="en-US" dirty="0" err="1"/>
              <a:t>অনুসারে</a:t>
            </a:r>
            <a:r>
              <a:rPr lang="en-US" dirty="0"/>
              <a:t> ৩ </a:t>
            </a:r>
            <a:r>
              <a:rPr lang="en-US" dirty="0" err="1"/>
              <a:t>প্রাকার</a:t>
            </a:r>
            <a:r>
              <a:rPr lang="en-US" dirty="0"/>
              <a:t>।</a:t>
            </a:r>
          </a:p>
          <a:p>
            <a:r>
              <a:rPr lang="en-US" dirty="0"/>
              <a:t>Simple-</a:t>
            </a:r>
            <a:r>
              <a:rPr lang="en-US" dirty="0" err="1"/>
              <a:t>Compund</a:t>
            </a:r>
            <a:r>
              <a:rPr lang="en-US" dirty="0"/>
              <a:t>- Complex</a:t>
            </a:r>
          </a:p>
          <a:p>
            <a:r>
              <a:rPr lang="en-US" dirty="0"/>
              <a:t>Rule 1:</a:t>
            </a:r>
          </a:p>
          <a:p>
            <a:r>
              <a:rPr lang="en-US" dirty="0"/>
              <a:t>Simple=</a:t>
            </a:r>
            <a:r>
              <a:rPr lang="en-US" dirty="0" err="1"/>
              <a:t>Verb+ing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=and</a:t>
            </a:r>
          </a:p>
          <a:p>
            <a:r>
              <a:rPr lang="en-US" dirty="0"/>
              <a:t>Complex=when/as/since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Working hard, the boy made a good result.</a:t>
            </a:r>
          </a:p>
          <a:p>
            <a:r>
              <a:rPr lang="en-US" dirty="0" err="1"/>
              <a:t>Compund:The</a:t>
            </a:r>
            <a:r>
              <a:rPr lang="en-US" dirty="0"/>
              <a:t> boy worked hard and he made a good result.</a:t>
            </a:r>
          </a:p>
          <a:p>
            <a:r>
              <a:rPr lang="en-US" dirty="0"/>
              <a:t>Complex: Since the boy worked hard, he made a good result.</a:t>
            </a:r>
          </a:p>
          <a:p>
            <a:endParaRPr lang="en-US" dirty="0"/>
          </a:p>
          <a:p>
            <a:r>
              <a:rPr lang="en-US" dirty="0"/>
              <a:t>Rule 2:</a:t>
            </a:r>
          </a:p>
          <a:p>
            <a:r>
              <a:rPr lang="en-US" dirty="0"/>
              <a:t>Simple=In spite of </a:t>
            </a:r>
            <a:r>
              <a:rPr lang="en-US" dirty="0" err="1"/>
              <a:t>possessive+v+ing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=But</a:t>
            </a:r>
          </a:p>
          <a:p>
            <a:r>
              <a:rPr lang="en-US" dirty="0"/>
              <a:t>Complex=Though/Although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In spite of his trying hard and soul he could not succeed in life.</a:t>
            </a:r>
          </a:p>
          <a:p>
            <a:r>
              <a:rPr lang="en-US" dirty="0" err="1"/>
              <a:t>Compund</a:t>
            </a:r>
            <a:r>
              <a:rPr lang="en-US" dirty="0"/>
              <a:t>: He tried hard and soul but he could not succeed in life.</a:t>
            </a:r>
          </a:p>
          <a:p>
            <a:r>
              <a:rPr lang="en-US" dirty="0"/>
              <a:t>Complex: Though he tried hard and soul, he could not succeed in life.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Rule 3: Simple=</a:t>
            </a:r>
            <a:r>
              <a:rPr lang="en-US" dirty="0" err="1"/>
              <a:t>By+ing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=Imperative </a:t>
            </a:r>
            <a:r>
              <a:rPr lang="en-US" dirty="0" err="1"/>
              <a:t>sentence+and</a:t>
            </a:r>
            <a:endParaRPr lang="en-US" dirty="0"/>
          </a:p>
          <a:p>
            <a:r>
              <a:rPr lang="en-US" dirty="0"/>
              <a:t>Complex=If Clause positive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By working hard, you will success in life.</a:t>
            </a:r>
          </a:p>
          <a:p>
            <a:r>
              <a:rPr lang="en-US" dirty="0" err="1"/>
              <a:t>Compund:Work</a:t>
            </a:r>
            <a:r>
              <a:rPr lang="en-US" dirty="0"/>
              <a:t> hard and you will success in life.</a:t>
            </a:r>
          </a:p>
          <a:p>
            <a:r>
              <a:rPr lang="en-US" dirty="0"/>
              <a:t>Complex: If you work hard, you will success in life.</a:t>
            </a:r>
          </a:p>
          <a:p>
            <a:endParaRPr lang="en-US" dirty="0"/>
          </a:p>
          <a:p>
            <a:r>
              <a:rPr lang="en-US" dirty="0"/>
              <a:t>Rule 4:</a:t>
            </a:r>
          </a:p>
          <a:p>
            <a:r>
              <a:rPr lang="en-US" dirty="0"/>
              <a:t>Simple=</a:t>
            </a:r>
            <a:r>
              <a:rPr lang="en-US" dirty="0" err="1"/>
              <a:t>Without+ing</a:t>
            </a:r>
            <a:endParaRPr lang="en-US" dirty="0"/>
          </a:p>
          <a:p>
            <a:r>
              <a:rPr lang="en-US" dirty="0"/>
              <a:t>Imperative </a:t>
            </a:r>
            <a:r>
              <a:rPr lang="en-US" dirty="0" err="1"/>
              <a:t>sentence+or</a:t>
            </a:r>
            <a:endParaRPr lang="en-US" dirty="0"/>
          </a:p>
          <a:p>
            <a:r>
              <a:rPr lang="en-US" dirty="0"/>
              <a:t>Complex=If Clause negative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Without working hard, you will not success in life.</a:t>
            </a:r>
          </a:p>
          <a:p>
            <a:r>
              <a:rPr lang="en-US" dirty="0" err="1"/>
              <a:t>Compund:Work</a:t>
            </a:r>
            <a:r>
              <a:rPr lang="en-US" dirty="0"/>
              <a:t> hard or you will not success in life.</a:t>
            </a:r>
          </a:p>
          <a:p>
            <a:r>
              <a:rPr lang="en-US" dirty="0" err="1"/>
              <a:t>Complex:Unless</a:t>
            </a:r>
            <a:r>
              <a:rPr lang="en-US" dirty="0"/>
              <a:t> you work hard, you will not success in life.</a:t>
            </a:r>
          </a:p>
          <a:p>
            <a:endParaRPr lang="en-US" dirty="0"/>
          </a:p>
          <a:p>
            <a:r>
              <a:rPr lang="en-US" dirty="0"/>
              <a:t>Rule 5:</a:t>
            </a:r>
          </a:p>
          <a:p>
            <a:r>
              <a:rPr lang="en-US" dirty="0"/>
              <a:t>Simple=Principal clause +</a:t>
            </a:r>
            <a:r>
              <a:rPr lang="en-US" dirty="0" err="1"/>
              <a:t>Too-to+verb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=very/much...and</a:t>
            </a:r>
          </a:p>
          <a:p>
            <a:r>
              <a:rPr lang="en-US" dirty="0"/>
              <a:t>Complex=So...That</a:t>
            </a:r>
          </a:p>
          <a:p>
            <a:endParaRPr lang="en-US" dirty="0"/>
          </a:p>
          <a:p>
            <a:r>
              <a:rPr lang="en-US" dirty="0"/>
              <a:t>Example</a:t>
            </a:r>
          </a:p>
          <a:p>
            <a:r>
              <a:rPr lang="en-US" dirty="0"/>
              <a:t>Simple: The boy is too foolish to understand it.</a:t>
            </a:r>
          </a:p>
          <a:p>
            <a:r>
              <a:rPr lang="en-US" dirty="0" err="1"/>
              <a:t>Compund:The</a:t>
            </a:r>
            <a:r>
              <a:rPr lang="en-US" dirty="0"/>
              <a:t> boy is very foolish that he cannot understand it.</a:t>
            </a:r>
          </a:p>
          <a:p>
            <a:r>
              <a:rPr lang="en-US" dirty="0"/>
              <a:t>Complex: The boy is so foolish that he cannot understand it.</a:t>
            </a:r>
          </a:p>
          <a:p>
            <a:endParaRPr lang="en-US" dirty="0"/>
          </a:p>
          <a:p>
            <a:r>
              <a:rPr lang="en-US" dirty="0"/>
              <a:t>Rule 6:</a:t>
            </a:r>
          </a:p>
          <a:p>
            <a:r>
              <a:rPr lang="en-US" dirty="0"/>
              <a:t>Simple=Principal clause +</a:t>
            </a:r>
            <a:r>
              <a:rPr lang="en-US" dirty="0" err="1"/>
              <a:t>to+verb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=and</a:t>
            </a:r>
          </a:p>
          <a:p>
            <a:r>
              <a:rPr lang="en-US" dirty="0"/>
              <a:t>Complex=So that/In order that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He works hard to prosper in life.</a:t>
            </a:r>
          </a:p>
          <a:p>
            <a:r>
              <a:rPr lang="en-US" dirty="0" err="1"/>
              <a:t>Compund:He</a:t>
            </a:r>
            <a:r>
              <a:rPr lang="en-US" dirty="0"/>
              <a:t> works hard and he may prosper in life.</a:t>
            </a:r>
          </a:p>
          <a:p>
            <a:r>
              <a:rPr lang="en-US" dirty="0"/>
              <a:t>Complex: He works hard so that he may prosper in life.</a:t>
            </a:r>
          </a:p>
          <a:p>
            <a:endParaRPr lang="en-US" dirty="0"/>
          </a:p>
          <a:p>
            <a:r>
              <a:rPr lang="en-US" dirty="0"/>
              <a:t>Rule 7:</a:t>
            </a:r>
          </a:p>
          <a:p>
            <a:r>
              <a:rPr lang="en-US" dirty="0"/>
              <a:t>Simple=Principal clause +</a:t>
            </a:r>
            <a:r>
              <a:rPr lang="en-US" dirty="0" err="1"/>
              <a:t>adjective+Noun</a:t>
            </a:r>
            <a:endParaRPr lang="en-US" dirty="0"/>
          </a:p>
          <a:p>
            <a:r>
              <a:rPr lang="en-US" dirty="0" err="1"/>
              <a:t>Compund</a:t>
            </a:r>
            <a:r>
              <a:rPr lang="en-US" dirty="0"/>
              <a:t>=and</a:t>
            </a:r>
          </a:p>
          <a:p>
            <a:r>
              <a:rPr lang="en-US" dirty="0"/>
              <a:t>Complex=Relative Pronoun(</a:t>
            </a:r>
            <a:r>
              <a:rPr lang="en-US" dirty="0" err="1"/>
              <a:t>Who,Whi</a:t>
            </a:r>
            <a:endParaRPr lang="en-US" dirty="0"/>
          </a:p>
          <a:p>
            <a:r>
              <a:rPr lang="en-US" dirty="0" err="1"/>
              <a:t>ch,That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Example:</a:t>
            </a:r>
          </a:p>
          <a:p>
            <a:r>
              <a:rPr lang="en-US" dirty="0"/>
              <a:t>Simple: I know the poor man</a:t>
            </a:r>
          </a:p>
          <a:p>
            <a:r>
              <a:rPr lang="en-US" dirty="0" err="1"/>
              <a:t>Compund:I</a:t>
            </a:r>
            <a:r>
              <a:rPr lang="en-US" dirty="0"/>
              <a:t> know the man and he is poor</a:t>
            </a:r>
          </a:p>
          <a:p>
            <a:r>
              <a:rPr lang="en-US" dirty="0"/>
              <a:t>Complex: I know the man who is poor.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Compound to Complex:</a:t>
            </a:r>
          </a:p>
          <a:p>
            <a:r>
              <a:rPr lang="en-US" dirty="0"/>
              <a:t>Rule-1.</a:t>
            </a:r>
          </a:p>
          <a:p>
            <a:r>
              <a:rPr lang="en-US" dirty="0"/>
              <a:t>And </a:t>
            </a:r>
            <a:r>
              <a:rPr lang="en-US" dirty="0" err="1"/>
              <a:t>যুক্ত</a:t>
            </a:r>
            <a:r>
              <a:rPr lang="en-US" dirty="0"/>
              <a:t> Compound Sentence-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একটি</a:t>
            </a:r>
            <a:r>
              <a:rPr lang="en-US" dirty="0"/>
              <a:t> Clause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অপরটির</a:t>
            </a:r>
            <a:r>
              <a:rPr lang="en-US" dirty="0"/>
              <a:t> </a:t>
            </a:r>
            <a:r>
              <a:rPr lang="en-US" dirty="0" err="1"/>
              <a:t>কারন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নির্দেশ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, </a:t>
            </a:r>
            <a:r>
              <a:rPr lang="en-US" dirty="0" err="1"/>
              <a:t>তবে</a:t>
            </a:r>
            <a:r>
              <a:rPr lang="en-US" dirty="0"/>
              <a:t> </a:t>
            </a:r>
            <a:r>
              <a:rPr lang="en-US" dirty="0" err="1"/>
              <a:t>উক্ত</a:t>
            </a:r>
            <a:r>
              <a:rPr lang="en-US" dirty="0"/>
              <a:t> Compound Sentence </a:t>
            </a:r>
            <a:r>
              <a:rPr lang="en-US" dirty="0" err="1"/>
              <a:t>টিকে</a:t>
            </a:r>
            <a:r>
              <a:rPr lang="en-US" dirty="0"/>
              <a:t> Complex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Since/as/when + 1st sentence + and </a:t>
            </a:r>
            <a:r>
              <a:rPr lang="en-US" dirty="0" err="1"/>
              <a:t>পরিবর্তে</a:t>
            </a:r>
            <a:r>
              <a:rPr lang="en-US" dirty="0"/>
              <a:t> (,) + 2nd sentence.</a:t>
            </a:r>
          </a:p>
          <a:p>
            <a:r>
              <a:rPr lang="en-US" dirty="0"/>
              <a:t>Compound: He came to me and I felt tired.</a:t>
            </a:r>
          </a:p>
          <a:p>
            <a:r>
              <a:rPr lang="en-US" dirty="0"/>
              <a:t>Complex: When he came to me, I felt tired.</a:t>
            </a:r>
          </a:p>
          <a:p>
            <a:endParaRPr lang="en-US" dirty="0"/>
          </a:p>
          <a:p>
            <a:r>
              <a:rPr lang="en-US" dirty="0"/>
              <a:t>Rule-2.</a:t>
            </a:r>
          </a:p>
          <a:p>
            <a:r>
              <a:rPr lang="en-US" dirty="0"/>
              <a:t>But </a:t>
            </a:r>
            <a:r>
              <a:rPr lang="en-US" dirty="0" err="1"/>
              <a:t>যুক্ত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Complex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Although/though + 1st sentence + but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পরিবর্তে</a:t>
            </a:r>
            <a:r>
              <a:rPr lang="en-US" dirty="0"/>
              <a:t> (,) + </a:t>
            </a:r>
            <a:r>
              <a:rPr lang="en-US" dirty="0" err="1"/>
              <a:t>বাকি</a:t>
            </a:r>
            <a:r>
              <a:rPr lang="en-US" dirty="0"/>
              <a:t> sentence.</a:t>
            </a:r>
          </a:p>
          <a:p>
            <a:r>
              <a:rPr lang="en-US" dirty="0"/>
              <a:t>Compound: The boy tried hard but could not win the match.</a:t>
            </a:r>
          </a:p>
          <a:p>
            <a:r>
              <a:rPr lang="en-US" dirty="0"/>
              <a:t>Complex: Though the boy tried hard </a:t>
            </a:r>
            <a:r>
              <a:rPr lang="en-US" dirty="0" err="1"/>
              <a:t>hard</a:t>
            </a:r>
            <a:r>
              <a:rPr lang="en-US" dirty="0"/>
              <a:t>, he could not win the match.</a:t>
            </a:r>
          </a:p>
          <a:p>
            <a:endParaRPr lang="en-US" dirty="0"/>
          </a:p>
          <a:p>
            <a:r>
              <a:rPr lang="en-US" dirty="0"/>
              <a:t>Rule-3.</a:t>
            </a:r>
          </a:p>
          <a:p>
            <a:r>
              <a:rPr lang="en-US" dirty="0"/>
              <a:t>Or </a:t>
            </a:r>
            <a:r>
              <a:rPr lang="en-US" dirty="0" err="1"/>
              <a:t>যুক্ত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Complex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If + Sub + do not + 1st Clause + or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পরিবর্তে</a:t>
            </a:r>
            <a:r>
              <a:rPr lang="en-US" dirty="0"/>
              <a:t> (,) + sub + will + or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পরবর্তী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Compound: Do or die.</a:t>
            </a:r>
          </a:p>
          <a:p>
            <a:r>
              <a:rPr lang="en-US" dirty="0"/>
              <a:t>Complex: If you do not do, you will die.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</a:t>
            </a:r>
          </a:p>
          <a:p>
            <a:r>
              <a:rPr lang="en-US" dirty="0"/>
              <a:t>Rule-4.</a:t>
            </a:r>
          </a:p>
          <a:p>
            <a:r>
              <a:rPr lang="en-US" dirty="0"/>
              <a:t>And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cause and effect </a:t>
            </a:r>
            <a:r>
              <a:rPr lang="en-US" dirty="0" err="1"/>
              <a:t>নির্দেশক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so…. that </a:t>
            </a:r>
            <a:r>
              <a:rPr lang="en-US" dirty="0" err="1"/>
              <a:t>দ্বারা</a:t>
            </a:r>
            <a:r>
              <a:rPr lang="en-US" dirty="0"/>
              <a:t> complex sentence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Compound: </a:t>
            </a:r>
            <a:r>
              <a:rPr lang="en-US" dirty="0" err="1"/>
              <a:t>Farhan</a:t>
            </a:r>
            <a:r>
              <a:rPr lang="en-US" dirty="0"/>
              <a:t> works very hard and he can shine in life.</a:t>
            </a:r>
          </a:p>
          <a:p>
            <a:r>
              <a:rPr lang="en-US" dirty="0"/>
              <a:t>Complex: </a:t>
            </a:r>
            <a:r>
              <a:rPr lang="en-US" dirty="0" err="1"/>
              <a:t>Farhan</a:t>
            </a:r>
            <a:r>
              <a:rPr lang="en-US" dirty="0"/>
              <a:t> works so hard that he can shine in life.</a:t>
            </a:r>
          </a:p>
          <a:p>
            <a:endParaRPr lang="en-US" dirty="0"/>
          </a:p>
          <a:p>
            <a:r>
              <a:rPr lang="en-US" dirty="0"/>
              <a:t>Rule-5.</a:t>
            </a:r>
          </a:p>
          <a:p>
            <a:r>
              <a:rPr lang="en-US" dirty="0"/>
              <a:t>And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উদ্দেশমুলক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so that </a:t>
            </a:r>
            <a:r>
              <a:rPr lang="en-US" dirty="0" err="1"/>
              <a:t>দ্বারা</a:t>
            </a:r>
            <a:r>
              <a:rPr lang="en-US" dirty="0"/>
              <a:t> complex sentence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।</a:t>
            </a:r>
          </a:p>
          <a:p>
            <a:r>
              <a:rPr lang="en-US" dirty="0"/>
              <a:t>Compound: We take balance diet and we can keep good health.</a:t>
            </a:r>
          </a:p>
          <a:p>
            <a:r>
              <a:rPr lang="en-US" dirty="0"/>
              <a:t>Complex: We take balance diet so that we can keep good health.</a:t>
            </a:r>
          </a:p>
          <a:p>
            <a:endParaRPr lang="en-US" dirty="0"/>
          </a:p>
          <a:p>
            <a:r>
              <a:rPr lang="en-US" dirty="0"/>
              <a:t>Simple to Compound:</a:t>
            </a:r>
          </a:p>
          <a:p>
            <a:r>
              <a:rPr lang="en-US" dirty="0"/>
              <a:t>Rule-1.</a:t>
            </a:r>
          </a:p>
          <a:p>
            <a:r>
              <a:rPr lang="en-US" dirty="0"/>
              <a:t>Present Participle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কে</a:t>
            </a:r>
            <a:r>
              <a:rPr lang="en-US" dirty="0"/>
              <a:t> compound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r>
              <a:rPr lang="en-US" dirty="0"/>
              <a:t> -</a:t>
            </a:r>
          </a:p>
          <a:p>
            <a:r>
              <a:rPr lang="en-US" dirty="0"/>
              <a:t>Structure: 1st sub + main verb + </a:t>
            </a:r>
            <a:r>
              <a:rPr lang="en-US" dirty="0" err="1"/>
              <a:t>কমার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(,)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and + sub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Simple: Finishing the work, we went to the playground.</a:t>
            </a:r>
          </a:p>
          <a:p>
            <a:r>
              <a:rPr lang="en-US" dirty="0"/>
              <a:t>Compound: We finished the work and went to the playground.</a:t>
            </a:r>
          </a:p>
          <a:p>
            <a:endParaRPr lang="en-US" dirty="0"/>
          </a:p>
          <a:p>
            <a:r>
              <a:rPr lang="en-US" dirty="0"/>
              <a:t>Rule-2.</a:t>
            </a:r>
          </a:p>
          <a:p>
            <a:r>
              <a:rPr lang="en-US" dirty="0"/>
              <a:t>Being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কে</a:t>
            </a:r>
            <a:r>
              <a:rPr lang="en-US" dirty="0"/>
              <a:t> compound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ক্ষেত্রে</a:t>
            </a:r>
            <a:endParaRPr lang="en-US" dirty="0"/>
          </a:p>
          <a:p>
            <a:r>
              <a:rPr lang="en-US" dirty="0"/>
              <a:t>Structure: Sub + </a:t>
            </a:r>
            <a:r>
              <a:rPr lang="en-US" dirty="0" err="1"/>
              <a:t>Beingএর</a:t>
            </a:r>
            <a:r>
              <a:rPr lang="en-US" dirty="0"/>
              <a:t> </a:t>
            </a:r>
            <a:r>
              <a:rPr lang="en-US" dirty="0" err="1"/>
              <a:t>বাকি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</a:t>
            </a:r>
            <a:r>
              <a:rPr lang="en-US" dirty="0" err="1"/>
              <a:t>যে</a:t>
            </a:r>
            <a:r>
              <a:rPr lang="en-US" dirty="0"/>
              <a:t> tense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 </a:t>
            </a:r>
            <a:r>
              <a:rPr lang="en-US" dirty="0" err="1"/>
              <a:t>সেই</a:t>
            </a:r>
            <a:r>
              <a:rPr lang="en-US" dirty="0"/>
              <a:t> tense ও person </a:t>
            </a:r>
            <a:r>
              <a:rPr lang="en-US" dirty="0" err="1"/>
              <a:t>অনুযায়ী</a:t>
            </a:r>
            <a:r>
              <a:rPr lang="en-US" dirty="0"/>
              <a:t> to be verb </a:t>
            </a:r>
            <a:r>
              <a:rPr lang="en-US" dirty="0" err="1"/>
              <a:t>বসে</a:t>
            </a:r>
            <a:r>
              <a:rPr lang="en-US" dirty="0"/>
              <a:t> + being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উঠে</a:t>
            </a:r>
            <a:r>
              <a:rPr lang="en-US" dirty="0"/>
              <a:t> and + sub </a:t>
            </a:r>
            <a:r>
              <a:rPr lang="en-US" dirty="0" err="1"/>
              <a:t>বাদে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Simple: Being father, he can not neglect his son.</a:t>
            </a:r>
          </a:p>
          <a:p>
            <a:r>
              <a:rPr lang="en-US" dirty="0"/>
              <a:t>Compound: He is father and can not neglect his son.</a:t>
            </a:r>
          </a:p>
          <a:p>
            <a:endParaRPr lang="en-US" dirty="0"/>
          </a:p>
          <a:p>
            <a:r>
              <a:rPr lang="en-US" dirty="0"/>
              <a:t>Rule-3.</a:t>
            </a:r>
          </a:p>
          <a:p>
            <a:r>
              <a:rPr lang="en-US" dirty="0"/>
              <a:t>Having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বা</a:t>
            </a:r>
            <a:r>
              <a:rPr lang="en-US" dirty="0"/>
              <a:t> perfect participle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কে</a:t>
            </a:r>
            <a:r>
              <a:rPr lang="en-US" dirty="0"/>
              <a:t> compound sentence এ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Sub + Tense </a:t>
            </a:r>
            <a:r>
              <a:rPr lang="en-US" dirty="0" err="1"/>
              <a:t>অনুযায়ী</a:t>
            </a:r>
            <a:r>
              <a:rPr lang="en-US" dirty="0"/>
              <a:t> verb ‘to have’ + </a:t>
            </a:r>
            <a:r>
              <a:rPr lang="en-US" dirty="0" err="1"/>
              <a:t>কমার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and + sub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।</a:t>
            </a:r>
          </a:p>
          <a:p>
            <a:r>
              <a:rPr lang="en-US" dirty="0"/>
              <a:t>Simple: Having written the letter, I posted it.</a:t>
            </a:r>
          </a:p>
          <a:p>
            <a:r>
              <a:rPr lang="en-US" dirty="0"/>
              <a:t>Compound: I had written the letter and it.</a:t>
            </a:r>
          </a:p>
          <a:p>
            <a:endParaRPr lang="en-US" dirty="0"/>
          </a:p>
          <a:p>
            <a:r>
              <a:rPr lang="en-US" dirty="0"/>
              <a:t>Rule-4.</a:t>
            </a:r>
          </a:p>
          <a:p>
            <a:r>
              <a:rPr lang="en-US" dirty="0"/>
              <a:t>In spite of/Despite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কে</a:t>
            </a:r>
            <a:r>
              <a:rPr lang="en-US" dirty="0"/>
              <a:t> but </a:t>
            </a:r>
            <a:r>
              <a:rPr lang="en-US" dirty="0" err="1"/>
              <a:t>দ্বারা</a:t>
            </a:r>
            <a:r>
              <a:rPr lang="en-US" dirty="0"/>
              <a:t> compound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Simple: In spite of his dishonesty, he was rewarded.</a:t>
            </a:r>
          </a:p>
          <a:p>
            <a:r>
              <a:rPr lang="en-US" dirty="0"/>
              <a:t>Compound: He was dishonest but rewarded.</a:t>
            </a:r>
          </a:p>
          <a:p>
            <a:endParaRPr lang="en-US" dirty="0"/>
          </a:p>
          <a:p>
            <a:r>
              <a:rPr lang="en-US" dirty="0"/>
              <a:t>Rule-5.</a:t>
            </a:r>
          </a:p>
          <a:p>
            <a:r>
              <a:rPr lang="en-US" dirty="0"/>
              <a:t>Without + Gerund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শর্ত</a:t>
            </a:r>
            <a:r>
              <a:rPr lang="en-US" dirty="0"/>
              <a:t> </a:t>
            </a:r>
            <a:r>
              <a:rPr lang="en-US" dirty="0" err="1"/>
              <a:t>বুঝাই</a:t>
            </a:r>
            <a:r>
              <a:rPr lang="en-US" dirty="0"/>
              <a:t>, </a:t>
            </a:r>
            <a:r>
              <a:rPr lang="en-US" dirty="0" err="1"/>
              <a:t>তবে</a:t>
            </a:r>
            <a:r>
              <a:rPr lang="en-US" dirty="0"/>
              <a:t> ‘or’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compound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Structure: Without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গিয়ে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verb </a:t>
            </a:r>
            <a:r>
              <a:rPr lang="en-US" dirty="0" err="1"/>
              <a:t>এর</a:t>
            </a:r>
            <a:r>
              <a:rPr lang="en-US" dirty="0"/>
              <a:t> present form </a:t>
            </a:r>
            <a:r>
              <a:rPr lang="en-US" dirty="0" err="1"/>
              <a:t>বসবে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or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Simple: Without going, you will die.</a:t>
            </a:r>
          </a:p>
          <a:p>
            <a:r>
              <a:rPr lang="en-US" dirty="0"/>
              <a:t>Compound: Go or you will die.</a:t>
            </a:r>
          </a:p>
          <a:p>
            <a:endParaRPr lang="en-US" dirty="0"/>
          </a:p>
          <a:p>
            <a:r>
              <a:rPr lang="en-US" dirty="0"/>
              <a:t>Rule-6.</a:t>
            </a:r>
          </a:p>
          <a:p>
            <a:r>
              <a:rPr lang="en-US" dirty="0"/>
              <a:t>By Gerund </a:t>
            </a:r>
            <a:r>
              <a:rPr lang="en-US" dirty="0" err="1"/>
              <a:t>যুক্ত</a:t>
            </a:r>
            <a:r>
              <a:rPr lang="en-US" dirty="0"/>
              <a:t> simple sentence </a:t>
            </a:r>
            <a:r>
              <a:rPr lang="en-US" dirty="0" err="1"/>
              <a:t>কে</a:t>
            </a:r>
            <a:r>
              <a:rPr lang="en-US" dirty="0"/>
              <a:t> and </a:t>
            </a:r>
            <a:r>
              <a:rPr lang="en-US" dirty="0" err="1"/>
              <a:t>যোগ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compound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Structure: By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গিয়ে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verb </a:t>
            </a:r>
            <a:r>
              <a:rPr lang="en-US" dirty="0" err="1"/>
              <a:t>এর</a:t>
            </a:r>
            <a:r>
              <a:rPr lang="en-US" dirty="0"/>
              <a:t> present form </a:t>
            </a:r>
            <a:r>
              <a:rPr lang="en-US" dirty="0" err="1"/>
              <a:t>বসবে</a:t>
            </a:r>
            <a:r>
              <a:rPr lang="en-US" dirty="0"/>
              <a:t> + </a:t>
            </a:r>
            <a:r>
              <a:rPr lang="en-US" dirty="0" err="1"/>
              <a:t>কমার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and + </a:t>
            </a:r>
            <a:r>
              <a:rPr lang="en-US" dirty="0" err="1"/>
              <a:t>কমার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Simple: By wasting your time, you can spoil your life.</a:t>
            </a:r>
          </a:p>
          <a:p>
            <a:r>
              <a:rPr lang="en-US" dirty="0"/>
              <a:t>Compound: Waste your time and you can spoil your life.</a:t>
            </a:r>
          </a:p>
          <a:p>
            <a:endParaRPr lang="en-US" dirty="0"/>
          </a:p>
          <a:p>
            <a:r>
              <a:rPr lang="en-US" dirty="0"/>
              <a:t>Rule-7.</a:t>
            </a:r>
          </a:p>
          <a:p>
            <a:r>
              <a:rPr lang="en-US" dirty="0"/>
              <a:t>Too….to </a:t>
            </a:r>
            <a:r>
              <a:rPr lang="en-US" dirty="0" err="1"/>
              <a:t>যুক্ত</a:t>
            </a:r>
            <a:r>
              <a:rPr lang="en-US" dirty="0"/>
              <a:t> Simple Sentence Compound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Sub + ‘to be’ verb + too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পরিবর্তে</a:t>
            </a:r>
            <a:r>
              <a:rPr lang="en-US" dirty="0"/>
              <a:t> very + Adjective + and + can not/could not + to </a:t>
            </a:r>
            <a:r>
              <a:rPr lang="en-US" dirty="0" err="1"/>
              <a:t>বাদে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Simple: He is too dull to understand it.</a:t>
            </a:r>
          </a:p>
          <a:p>
            <a:r>
              <a:rPr lang="en-US" dirty="0"/>
              <a:t>Compound: He is very dull and can not understand it.</a:t>
            </a:r>
          </a:p>
          <a:p>
            <a:endParaRPr lang="en-US" dirty="0"/>
          </a:p>
          <a:p>
            <a:r>
              <a:rPr lang="en-US" dirty="0"/>
              <a:t>Complex to Compound:</a:t>
            </a:r>
          </a:p>
          <a:p>
            <a:r>
              <a:rPr lang="en-US" dirty="0"/>
              <a:t>Rule-1.</a:t>
            </a:r>
          </a:p>
          <a:p>
            <a:r>
              <a:rPr lang="en-US" dirty="0"/>
              <a:t>Since, as, when </a:t>
            </a:r>
            <a:r>
              <a:rPr lang="en-US" dirty="0" err="1"/>
              <a:t>ইত্যাদি</a:t>
            </a:r>
            <a:r>
              <a:rPr lang="en-US" dirty="0"/>
              <a:t> conjunction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কে</a:t>
            </a:r>
            <a:r>
              <a:rPr lang="en-US" dirty="0"/>
              <a:t> Compound sentence এ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since/as/when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</a:t>
            </a:r>
            <a:r>
              <a:rPr lang="en-US" dirty="0"/>
              <a:t> complex sentence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দিয়া</a:t>
            </a:r>
            <a:r>
              <a:rPr lang="en-US" dirty="0"/>
              <a:t> </a:t>
            </a:r>
            <a:r>
              <a:rPr lang="en-US" dirty="0" err="1"/>
              <a:t>সেখানে</a:t>
            </a:r>
            <a:r>
              <a:rPr lang="en-US" dirty="0"/>
              <a:t> and </a:t>
            </a:r>
            <a:r>
              <a:rPr lang="en-US" dirty="0" err="1"/>
              <a:t>বসালেই</a:t>
            </a:r>
            <a:r>
              <a:rPr lang="en-US" dirty="0"/>
              <a:t> compound sentence </a:t>
            </a:r>
            <a:r>
              <a:rPr lang="en-US" dirty="0" err="1"/>
              <a:t>হয়ে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।</a:t>
            </a:r>
          </a:p>
          <a:p>
            <a:r>
              <a:rPr lang="en-US" dirty="0"/>
              <a:t>Complex: When i went there, I found him.</a:t>
            </a:r>
          </a:p>
          <a:p>
            <a:r>
              <a:rPr lang="en-US" dirty="0"/>
              <a:t>Compound: I went there and found him.</a:t>
            </a:r>
          </a:p>
          <a:p>
            <a:endParaRPr lang="en-US" dirty="0"/>
          </a:p>
          <a:p>
            <a:r>
              <a:rPr lang="en-US" dirty="0"/>
              <a:t>Rule-2.</a:t>
            </a:r>
          </a:p>
          <a:p>
            <a:r>
              <a:rPr lang="en-US" dirty="0"/>
              <a:t>Though/although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কে</a:t>
            </a:r>
            <a:r>
              <a:rPr lang="en-US" dirty="0"/>
              <a:t> Compound sentence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though/ although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</a:t>
            </a:r>
            <a:r>
              <a:rPr lang="en-US" dirty="0"/>
              <a:t>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</a:t>
            </a:r>
            <a:r>
              <a:rPr lang="en-US" dirty="0" err="1"/>
              <a:t>সেখানে</a:t>
            </a:r>
            <a:r>
              <a:rPr lang="en-US" dirty="0"/>
              <a:t> but </a:t>
            </a:r>
            <a:r>
              <a:rPr lang="en-US" dirty="0" err="1"/>
              <a:t>বসাতে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Complex: Although it rained heavily, he went out without an umbrella.</a:t>
            </a:r>
          </a:p>
          <a:p>
            <a:r>
              <a:rPr lang="en-US" dirty="0"/>
              <a:t>Compound: It rained heavily but he went out without an umbrella.</a:t>
            </a:r>
          </a:p>
          <a:p>
            <a:endParaRPr lang="en-US" dirty="0"/>
          </a:p>
          <a:p>
            <a:r>
              <a:rPr lang="en-US" dirty="0"/>
              <a:t>Rule-3.</a:t>
            </a:r>
          </a:p>
          <a:p>
            <a:r>
              <a:rPr lang="en-US" dirty="0"/>
              <a:t>Complex sentence </a:t>
            </a:r>
            <a:r>
              <a:rPr lang="en-US" dirty="0" err="1"/>
              <a:t>যদি</a:t>
            </a:r>
            <a:r>
              <a:rPr lang="en-US" dirty="0"/>
              <a:t> If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শুরু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if </a:t>
            </a:r>
            <a:r>
              <a:rPr lang="en-US" dirty="0" err="1"/>
              <a:t>যুক্ত</a:t>
            </a:r>
            <a:r>
              <a:rPr lang="en-US" dirty="0"/>
              <a:t> Clause এ </a:t>
            </a:r>
            <a:r>
              <a:rPr lang="en-US" dirty="0" err="1"/>
              <a:t>যদি</a:t>
            </a:r>
            <a:r>
              <a:rPr lang="en-US" dirty="0"/>
              <a:t> not </a:t>
            </a:r>
            <a:r>
              <a:rPr lang="en-US" dirty="0" err="1"/>
              <a:t>থাকে</a:t>
            </a:r>
            <a:r>
              <a:rPr lang="en-US" dirty="0"/>
              <a:t>, </a:t>
            </a:r>
            <a:r>
              <a:rPr lang="en-US" dirty="0" err="1"/>
              <a:t>তবে</a:t>
            </a:r>
            <a:r>
              <a:rPr lang="en-US" dirty="0"/>
              <a:t> compound sentence এ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if </a:t>
            </a:r>
            <a:r>
              <a:rPr lang="en-US" dirty="0" err="1"/>
              <a:t>থেকে</a:t>
            </a:r>
            <a:r>
              <a:rPr lang="en-US" dirty="0"/>
              <a:t> not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</a:t>
            </a:r>
            <a:r>
              <a:rPr lang="en-US" dirty="0"/>
              <a:t>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দিয়া</a:t>
            </a:r>
            <a:r>
              <a:rPr lang="en-US" dirty="0"/>
              <a:t> </a:t>
            </a:r>
            <a:r>
              <a:rPr lang="en-US" dirty="0" err="1"/>
              <a:t>সেই</a:t>
            </a:r>
            <a:r>
              <a:rPr lang="en-US" dirty="0"/>
              <a:t> </a:t>
            </a:r>
            <a:r>
              <a:rPr lang="en-US" dirty="0" err="1"/>
              <a:t>স্থানে</a:t>
            </a:r>
            <a:r>
              <a:rPr lang="en-US" dirty="0"/>
              <a:t> ‘or’ </a:t>
            </a:r>
            <a:r>
              <a:rPr lang="en-US" dirty="0" err="1"/>
              <a:t>বসালেই</a:t>
            </a:r>
            <a:r>
              <a:rPr lang="en-US" dirty="0"/>
              <a:t> compound sentence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Complex: If you do not read, you will fail.</a:t>
            </a:r>
          </a:p>
          <a:p>
            <a:r>
              <a:rPr lang="en-US" dirty="0"/>
              <a:t>Compound: Read or you will fail.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Complex to Simple:</a:t>
            </a:r>
          </a:p>
          <a:p>
            <a:r>
              <a:rPr lang="en-US" dirty="0"/>
              <a:t>Rule-1.</a:t>
            </a:r>
          </a:p>
          <a:p>
            <a:r>
              <a:rPr lang="en-US" dirty="0"/>
              <a:t>Since/when/as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দুটি</a:t>
            </a:r>
            <a:r>
              <a:rPr lang="en-US" dirty="0"/>
              <a:t> Clause </a:t>
            </a:r>
            <a:r>
              <a:rPr lang="en-US" dirty="0" err="1"/>
              <a:t>এর</a:t>
            </a:r>
            <a:r>
              <a:rPr lang="en-US" dirty="0"/>
              <a:t> subject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দুটি</a:t>
            </a:r>
            <a:r>
              <a:rPr lang="en-US" dirty="0"/>
              <a:t> Clause এ principal verb </a:t>
            </a:r>
            <a:r>
              <a:rPr lang="en-US" dirty="0" err="1"/>
              <a:t>থাকলে</a:t>
            </a:r>
            <a:r>
              <a:rPr lang="en-US" dirty="0"/>
              <a:t> </a:t>
            </a:r>
            <a:r>
              <a:rPr lang="en-US" dirty="0" err="1"/>
              <a:t>নিচের</a:t>
            </a:r>
            <a:r>
              <a:rPr lang="en-US" dirty="0"/>
              <a:t> </a:t>
            </a:r>
            <a:r>
              <a:rPr lang="en-US" dirty="0" err="1"/>
              <a:t>নিয়ম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Structure: Since/when/as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subject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main verb </a:t>
            </a:r>
            <a:r>
              <a:rPr lang="en-US" dirty="0" err="1"/>
              <a:t>ing</a:t>
            </a:r>
            <a:r>
              <a:rPr lang="en-US" dirty="0"/>
              <a:t> form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বাকি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Complex: When i went there, I found him absent.</a:t>
            </a:r>
          </a:p>
          <a:p>
            <a:r>
              <a:rPr lang="en-US" dirty="0"/>
              <a:t>Simple: Going there, I found him absent.</a:t>
            </a:r>
          </a:p>
          <a:p>
            <a:endParaRPr lang="en-US" dirty="0"/>
          </a:p>
          <a:p>
            <a:r>
              <a:rPr lang="en-US" dirty="0"/>
              <a:t>Rule-2.</a:t>
            </a:r>
          </a:p>
          <a:p>
            <a:r>
              <a:rPr lang="en-US" dirty="0"/>
              <a:t>Since/as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কারন</a:t>
            </a:r>
            <a:r>
              <a:rPr lang="en-US" dirty="0"/>
              <a:t> </a:t>
            </a:r>
            <a:r>
              <a:rPr lang="en-US" dirty="0" err="1"/>
              <a:t>বুঝাই</a:t>
            </a:r>
            <a:r>
              <a:rPr lang="en-US" dirty="0"/>
              <a:t>, </a:t>
            </a:r>
            <a:r>
              <a:rPr lang="en-US" dirty="0" err="1"/>
              <a:t>তাহলে</a:t>
            </a:r>
            <a:r>
              <a:rPr lang="en-US" dirty="0"/>
              <a:t> Because of, Due to, Owing to, On account of </a:t>
            </a:r>
            <a:r>
              <a:rPr lang="en-US" dirty="0" err="1"/>
              <a:t>ইত্যাদি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Structure: Because of/ Due to/ Owing to/ On account of + verb + </a:t>
            </a:r>
            <a:r>
              <a:rPr lang="en-US" dirty="0" err="1"/>
              <a:t>ing</a:t>
            </a:r>
            <a:r>
              <a:rPr lang="en-US" dirty="0"/>
              <a:t> </a:t>
            </a:r>
            <a:r>
              <a:rPr lang="en-US" dirty="0" err="1"/>
              <a:t>অথবা</a:t>
            </a:r>
            <a:r>
              <a:rPr lang="en-US" dirty="0"/>
              <a:t> fog/rough weather/cold + Extension.</a:t>
            </a:r>
          </a:p>
          <a:p>
            <a:r>
              <a:rPr lang="en-US" dirty="0"/>
              <a:t>Complex: Since there was fog, he could not go out.</a:t>
            </a:r>
          </a:p>
          <a:p>
            <a:r>
              <a:rPr lang="en-US" dirty="0"/>
              <a:t>Simple: Due to fog, he could not go out.</a:t>
            </a:r>
          </a:p>
          <a:p>
            <a:endParaRPr lang="en-US" dirty="0"/>
          </a:p>
          <a:p>
            <a:r>
              <a:rPr lang="en-US" dirty="0"/>
              <a:t>Rule-3.</a:t>
            </a:r>
          </a:p>
          <a:p>
            <a:r>
              <a:rPr lang="en-US" dirty="0"/>
              <a:t>If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শর্তমূলক</a:t>
            </a:r>
            <a:r>
              <a:rPr lang="en-US" dirty="0"/>
              <a:t> Negative complex sentence </a:t>
            </a:r>
            <a:r>
              <a:rPr lang="en-US" dirty="0" err="1"/>
              <a:t>কে</a:t>
            </a:r>
            <a:r>
              <a:rPr lang="en-US" dirty="0"/>
              <a:t> simple sentence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If </a:t>
            </a:r>
            <a:r>
              <a:rPr lang="en-US" dirty="0" err="1"/>
              <a:t>থেকে</a:t>
            </a:r>
            <a:r>
              <a:rPr lang="en-US" dirty="0"/>
              <a:t> not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/>
              <a:t>তুলে</a:t>
            </a:r>
            <a:r>
              <a:rPr lang="en-US" dirty="0"/>
              <a:t> </a:t>
            </a:r>
            <a:r>
              <a:rPr lang="en-US" dirty="0" err="1"/>
              <a:t>দিয়ে</a:t>
            </a:r>
            <a:r>
              <a:rPr lang="en-US" dirty="0"/>
              <a:t> without </a:t>
            </a:r>
            <a:r>
              <a:rPr lang="en-US" dirty="0" err="1"/>
              <a:t>বসাতে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 + verb + </a:t>
            </a:r>
            <a:r>
              <a:rPr lang="en-US" dirty="0" err="1"/>
              <a:t>ing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</a:t>
            </a:r>
            <a:r>
              <a:rPr lang="en-US" dirty="0" err="1"/>
              <a:t>সহ</a:t>
            </a:r>
            <a:r>
              <a:rPr lang="en-US" dirty="0"/>
              <a:t> </a:t>
            </a:r>
            <a:r>
              <a:rPr lang="en-US" dirty="0" err="1"/>
              <a:t>বাকি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।</a:t>
            </a:r>
          </a:p>
          <a:p>
            <a:r>
              <a:rPr lang="en-US" dirty="0"/>
              <a:t>Complex: If you do not come, you will not get the pen.</a:t>
            </a:r>
          </a:p>
          <a:p>
            <a:r>
              <a:rPr lang="en-US" dirty="0"/>
              <a:t>Simple: Without coming, you will not get the pen.</a:t>
            </a:r>
          </a:p>
          <a:p>
            <a:endParaRPr lang="en-US" dirty="0"/>
          </a:p>
          <a:p>
            <a:r>
              <a:rPr lang="en-US" dirty="0"/>
              <a:t>Rule-4.</a:t>
            </a:r>
          </a:p>
          <a:p>
            <a:r>
              <a:rPr lang="en-US" dirty="0"/>
              <a:t>If </a:t>
            </a:r>
            <a:r>
              <a:rPr lang="en-US" dirty="0" err="1"/>
              <a:t>যুক্ত</a:t>
            </a:r>
            <a:r>
              <a:rPr lang="en-US" dirty="0"/>
              <a:t> Negative Complex Sentence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দুটি</a:t>
            </a:r>
            <a:r>
              <a:rPr lang="en-US" dirty="0"/>
              <a:t> Clause </a:t>
            </a:r>
            <a:r>
              <a:rPr lang="en-US" dirty="0" err="1"/>
              <a:t>এর</a:t>
            </a:r>
            <a:r>
              <a:rPr lang="en-US" dirty="0"/>
              <a:t> subject </a:t>
            </a:r>
            <a:r>
              <a:rPr lang="en-US" dirty="0" err="1"/>
              <a:t>ভিন্ন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</a:t>
            </a:r>
            <a:r>
              <a:rPr lang="en-US" dirty="0" err="1"/>
              <a:t>নিম্নরুপ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Structure: If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without + subject </a:t>
            </a:r>
            <a:r>
              <a:rPr lang="en-US" dirty="0" err="1"/>
              <a:t>এর</a:t>
            </a:r>
            <a:r>
              <a:rPr lang="en-US" dirty="0"/>
              <a:t> possessive form </a:t>
            </a:r>
            <a:r>
              <a:rPr lang="en-US" dirty="0" err="1"/>
              <a:t>বসে</a:t>
            </a:r>
            <a:r>
              <a:rPr lang="en-US" dirty="0"/>
              <a:t> + Auxiliary verb ও not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 + main verb + </a:t>
            </a:r>
            <a:r>
              <a:rPr lang="en-US" dirty="0" err="1"/>
              <a:t>ing</a:t>
            </a:r>
            <a:r>
              <a:rPr lang="en-US" dirty="0"/>
              <a:t> + Extension.</a:t>
            </a:r>
          </a:p>
          <a:p>
            <a:r>
              <a:rPr lang="en-US" dirty="0"/>
              <a:t>Complex: If he does not stay at office, I shall not meet him.</a:t>
            </a:r>
          </a:p>
          <a:p>
            <a:r>
              <a:rPr lang="en-US" dirty="0"/>
              <a:t>Simple: Without his staying at office, I shall not meet him.</a:t>
            </a:r>
          </a:p>
          <a:p>
            <a:endParaRPr lang="en-US" dirty="0"/>
          </a:p>
          <a:p>
            <a:r>
              <a:rPr lang="en-US" dirty="0"/>
              <a:t>Rule-5.</a:t>
            </a:r>
          </a:p>
          <a:p>
            <a:r>
              <a:rPr lang="en-US" dirty="0"/>
              <a:t>‘So that’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কে</a:t>
            </a:r>
            <a:r>
              <a:rPr lang="en-US" dirty="0"/>
              <a:t> simple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So that </a:t>
            </a:r>
            <a:r>
              <a:rPr lang="en-US" dirty="0" err="1"/>
              <a:t>থেকে</a:t>
            </a:r>
            <a:r>
              <a:rPr lang="en-US" dirty="0"/>
              <a:t> principal verb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গিয়ে</a:t>
            </a:r>
            <a:r>
              <a:rPr lang="en-US" dirty="0"/>
              <a:t> </a:t>
            </a:r>
            <a:r>
              <a:rPr lang="en-US" dirty="0" err="1"/>
              <a:t>সে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to </a:t>
            </a:r>
            <a:r>
              <a:rPr lang="en-US" dirty="0" err="1"/>
              <a:t>বসে</a:t>
            </a:r>
            <a:r>
              <a:rPr lang="en-US" dirty="0"/>
              <a:t> + </a:t>
            </a:r>
            <a:r>
              <a:rPr lang="en-US" dirty="0" err="1"/>
              <a:t>বাকি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</a:t>
            </a:r>
            <a:r>
              <a:rPr lang="en-US" dirty="0" err="1"/>
              <a:t>বসে</a:t>
            </a:r>
            <a:r>
              <a:rPr lang="en-US" dirty="0"/>
              <a:t>।</a:t>
            </a:r>
          </a:p>
          <a:p>
            <a:r>
              <a:rPr lang="en-US" dirty="0"/>
              <a:t>Complex: People work hard so that they may shine in life.</a:t>
            </a:r>
          </a:p>
          <a:p>
            <a:r>
              <a:rPr lang="en-US" dirty="0"/>
              <a:t>Simple: People work hard to shine in life.</a:t>
            </a:r>
          </a:p>
          <a:p>
            <a:endParaRPr lang="en-US" dirty="0"/>
          </a:p>
          <a:p>
            <a:r>
              <a:rPr lang="en-US" dirty="0"/>
              <a:t>Rule-6. ‘So …. that’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কে</a:t>
            </a:r>
            <a:r>
              <a:rPr lang="en-US" dirty="0"/>
              <a:t> simple sentence এ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Sub + verb + so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too + adjective/adverb + that </a:t>
            </a:r>
            <a:r>
              <a:rPr lang="en-US" dirty="0" err="1"/>
              <a:t>থেকে</a:t>
            </a:r>
            <a:r>
              <a:rPr lang="en-US" dirty="0"/>
              <a:t> not </a:t>
            </a:r>
            <a:r>
              <a:rPr lang="en-US" dirty="0" err="1"/>
              <a:t>পর্যন্ত</a:t>
            </a:r>
            <a:r>
              <a:rPr lang="en-US" dirty="0"/>
              <a:t>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যায়</a:t>
            </a:r>
            <a:r>
              <a:rPr lang="en-US" dirty="0"/>
              <a:t> + to + Extension.</a:t>
            </a:r>
          </a:p>
          <a:p>
            <a:r>
              <a:rPr lang="en-US" dirty="0"/>
              <a:t>Complex: They are so nice that they can not be used just at present.</a:t>
            </a:r>
          </a:p>
          <a:p>
            <a:r>
              <a:rPr lang="en-US" dirty="0"/>
              <a:t>Simple: They are too nice to be used just at present.</a:t>
            </a:r>
          </a:p>
          <a:p>
            <a:endParaRPr lang="en-US" dirty="0"/>
          </a:p>
          <a:p>
            <a:r>
              <a:rPr lang="en-US" dirty="0"/>
              <a:t>Rule-7.Though/Although </a:t>
            </a:r>
            <a:r>
              <a:rPr lang="en-US" dirty="0" err="1"/>
              <a:t>যুক্ত</a:t>
            </a:r>
            <a:r>
              <a:rPr lang="en-US" dirty="0"/>
              <a:t> Complex sentence </a:t>
            </a:r>
            <a:r>
              <a:rPr lang="en-US" dirty="0" err="1"/>
              <a:t>কে</a:t>
            </a:r>
            <a:r>
              <a:rPr lang="en-US" dirty="0"/>
              <a:t> Simple sentence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Although/though-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স্থলে</a:t>
            </a:r>
            <a:r>
              <a:rPr lang="en-US" dirty="0"/>
              <a:t> In spite of/ Despite </a:t>
            </a:r>
            <a:r>
              <a:rPr lang="en-US" dirty="0" err="1"/>
              <a:t>বসে</a:t>
            </a:r>
            <a:r>
              <a:rPr lang="en-US" dirty="0"/>
              <a:t> + Subject </a:t>
            </a:r>
            <a:r>
              <a:rPr lang="en-US" dirty="0" err="1"/>
              <a:t>এর</a:t>
            </a:r>
            <a:r>
              <a:rPr lang="en-US" dirty="0"/>
              <a:t> possessive form + being/having + extension.</a:t>
            </a:r>
          </a:p>
          <a:p>
            <a:r>
              <a:rPr lang="en-US" dirty="0"/>
              <a:t>Complex: Though he was dishonest, he was set free.</a:t>
            </a:r>
          </a:p>
          <a:p>
            <a:r>
              <a:rPr lang="en-US" dirty="0"/>
              <a:t>Simple: In spite of his being dishonest, he was set free.</a:t>
            </a:r>
          </a:p>
          <a:p>
            <a:endParaRPr lang="en-US" dirty="0"/>
          </a:p>
          <a:p>
            <a:r>
              <a:rPr lang="en-US" dirty="0"/>
              <a:t>Rule-8.</a:t>
            </a:r>
          </a:p>
          <a:p>
            <a:r>
              <a:rPr lang="en-US" dirty="0"/>
              <a:t>Complex Sentence এ Relative pronoun </a:t>
            </a:r>
            <a:r>
              <a:rPr lang="en-US" dirty="0" err="1"/>
              <a:t>টি</a:t>
            </a:r>
            <a:r>
              <a:rPr lang="en-US" dirty="0"/>
              <a:t> </a:t>
            </a:r>
            <a:r>
              <a:rPr lang="en-US" dirty="0" err="1"/>
              <a:t>যদি</a:t>
            </a:r>
            <a:r>
              <a:rPr lang="en-US" dirty="0"/>
              <a:t> subject </a:t>
            </a:r>
            <a:r>
              <a:rPr lang="en-US" dirty="0" err="1"/>
              <a:t>কে</a:t>
            </a:r>
            <a:r>
              <a:rPr lang="en-US" dirty="0"/>
              <a:t> </a:t>
            </a:r>
            <a:r>
              <a:rPr lang="en-US" dirty="0" err="1"/>
              <a:t>নির্দেশ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 </a:t>
            </a:r>
            <a:r>
              <a:rPr lang="en-US" dirty="0" err="1"/>
              <a:t>সেক্ষেত্রে</a:t>
            </a:r>
            <a:r>
              <a:rPr lang="en-US" dirty="0"/>
              <a:t> simple sentence-এ </a:t>
            </a:r>
            <a:r>
              <a:rPr lang="en-US" dirty="0" err="1"/>
              <a:t>পরিবর্তনের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উক্ত</a:t>
            </a:r>
            <a:r>
              <a:rPr lang="en-US" dirty="0"/>
              <a:t> relative pronoun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তৎপরবর্তী</a:t>
            </a:r>
            <a:r>
              <a:rPr lang="en-US" dirty="0"/>
              <a:t> verb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যায়।এবং</a:t>
            </a:r>
            <a:r>
              <a:rPr lang="en-US" dirty="0"/>
              <a:t> relative pronoun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adjective-</a:t>
            </a:r>
            <a:r>
              <a:rPr lang="en-US" dirty="0" err="1"/>
              <a:t>টি</a:t>
            </a:r>
            <a:r>
              <a:rPr lang="en-US" dirty="0"/>
              <a:t> subject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পূর্বে</a:t>
            </a:r>
            <a:r>
              <a:rPr lang="en-US" dirty="0"/>
              <a:t> </a:t>
            </a:r>
            <a:r>
              <a:rPr lang="en-US" dirty="0" err="1"/>
              <a:t>বসে</a:t>
            </a:r>
            <a:r>
              <a:rPr lang="en-US" dirty="0"/>
              <a:t> ।</a:t>
            </a:r>
          </a:p>
          <a:p>
            <a:r>
              <a:rPr lang="en-US" dirty="0"/>
              <a:t>Complex: The man who is drowning catches at a straw.</a:t>
            </a:r>
          </a:p>
          <a:p>
            <a:r>
              <a:rPr lang="en-US" dirty="0"/>
              <a:t>Simple: A drowning man catches at a straw.</a:t>
            </a:r>
          </a:p>
          <a:p>
            <a:endParaRPr lang="en-US" dirty="0"/>
          </a:p>
          <a:p>
            <a:r>
              <a:rPr lang="en-US" dirty="0"/>
              <a:t> Compound to Simple:</a:t>
            </a:r>
          </a:p>
          <a:p>
            <a:r>
              <a:rPr lang="en-US" dirty="0"/>
              <a:t>Rule-1.</a:t>
            </a:r>
          </a:p>
          <a:p>
            <a:r>
              <a:rPr lang="en-US" dirty="0"/>
              <a:t>And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compound sentence-</a:t>
            </a:r>
            <a:r>
              <a:rPr lang="en-US" dirty="0" err="1"/>
              <a:t>এর</a:t>
            </a:r>
            <a:r>
              <a:rPr lang="en-US" dirty="0"/>
              <a:t> and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উভয়</a:t>
            </a:r>
            <a:r>
              <a:rPr lang="en-US" dirty="0"/>
              <a:t> </a:t>
            </a:r>
            <a:r>
              <a:rPr lang="en-US" dirty="0" err="1"/>
              <a:t>অংশের</a:t>
            </a:r>
            <a:r>
              <a:rPr lang="en-US" dirty="0"/>
              <a:t> subject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এক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, </a:t>
            </a:r>
            <a:r>
              <a:rPr lang="en-US" dirty="0" err="1"/>
              <a:t>তবে</a:t>
            </a:r>
            <a:r>
              <a:rPr lang="en-US" dirty="0"/>
              <a:t> </a:t>
            </a:r>
            <a:r>
              <a:rPr lang="en-US" dirty="0" err="1"/>
              <a:t>একে</a:t>
            </a:r>
            <a:r>
              <a:rPr lang="en-US" dirty="0"/>
              <a:t> simple sentence এ </a:t>
            </a:r>
            <a:r>
              <a:rPr lang="en-US" dirty="0" err="1"/>
              <a:t>পরিবর্তনের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Compound: He finished the work and return home.</a:t>
            </a:r>
          </a:p>
          <a:p>
            <a:r>
              <a:rPr lang="en-US" dirty="0"/>
              <a:t>Simple: Finishing the work, he returned home.</a:t>
            </a:r>
          </a:p>
          <a:p>
            <a:endParaRPr lang="en-US" dirty="0"/>
          </a:p>
          <a:p>
            <a:r>
              <a:rPr lang="en-US" dirty="0"/>
              <a:t>Rule-2.</a:t>
            </a:r>
          </a:p>
          <a:p>
            <a:r>
              <a:rPr lang="en-US" dirty="0"/>
              <a:t>And </a:t>
            </a:r>
            <a:r>
              <a:rPr lang="en-US" dirty="0" err="1"/>
              <a:t>যুক্ত</a:t>
            </a:r>
            <a:r>
              <a:rPr lang="en-US" dirty="0"/>
              <a:t> compound sentence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উভয়</a:t>
            </a:r>
            <a:r>
              <a:rPr lang="en-US" dirty="0"/>
              <a:t> </a:t>
            </a:r>
            <a:r>
              <a:rPr lang="en-US" dirty="0" err="1"/>
              <a:t>অংশের</a:t>
            </a:r>
            <a:r>
              <a:rPr lang="en-US" dirty="0"/>
              <a:t> subject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একই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 </a:t>
            </a:r>
            <a:r>
              <a:rPr lang="en-US" dirty="0" err="1"/>
              <a:t>এবং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অংশের</a:t>
            </a:r>
            <a:r>
              <a:rPr lang="en-US" dirty="0"/>
              <a:t> sentence </a:t>
            </a:r>
            <a:r>
              <a:rPr lang="en-US" dirty="0" err="1"/>
              <a:t>টি</a:t>
            </a:r>
            <a:r>
              <a:rPr lang="en-US" dirty="0"/>
              <a:t> </a:t>
            </a:r>
            <a:r>
              <a:rPr lang="en-US" dirty="0" err="1"/>
              <a:t>যদি</a:t>
            </a:r>
            <a:r>
              <a:rPr lang="en-US" dirty="0"/>
              <a:t> </a:t>
            </a:r>
            <a:r>
              <a:rPr lang="en-US" dirty="0" err="1"/>
              <a:t>কারন</a:t>
            </a:r>
            <a:r>
              <a:rPr lang="en-US" dirty="0"/>
              <a:t> </a:t>
            </a:r>
            <a:r>
              <a:rPr lang="en-US" dirty="0" err="1"/>
              <a:t>নির্দেশ</a:t>
            </a:r>
            <a:r>
              <a:rPr lang="en-US" dirty="0"/>
              <a:t> </a:t>
            </a:r>
            <a:r>
              <a:rPr lang="en-US" dirty="0" err="1"/>
              <a:t>করে</a:t>
            </a:r>
            <a:r>
              <a:rPr lang="en-US" dirty="0"/>
              <a:t>, </a:t>
            </a:r>
            <a:r>
              <a:rPr lang="en-US" dirty="0" err="1"/>
              <a:t>সেক্ষেত্রে</a:t>
            </a:r>
            <a:r>
              <a:rPr lang="en-US" dirty="0"/>
              <a:t> </a:t>
            </a:r>
            <a:r>
              <a:rPr lang="en-US" dirty="0" err="1"/>
              <a:t>নিচের</a:t>
            </a:r>
            <a:r>
              <a:rPr lang="en-US" dirty="0"/>
              <a:t> </a:t>
            </a:r>
            <a:r>
              <a:rPr lang="en-US" dirty="0" err="1"/>
              <a:t>নিয়মে</a:t>
            </a:r>
            <a:r>
              <a:rPr lang="en-US" dirty="0"/>
              <a:t> simple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হবে</a:t>
            </a:r>
            <a:r>
              <a:rPr lang="en-US" dirty="0"/>
              <a:t>।</a:t>
            </a:r>
          </a:p>
          <a:p>
            <a:r>
              <a:rPr lang="en-US" dirty="0"/>
              <a:t>Structure: Because of/ Due to/ Owing to/ on account of + 1st sentence </a:t>
            </a:r>
            <a:r>
              <a:rPr lang="en-US" dirty="0" err="1"/>
              <a:t>এর</a:t>
            </a:r>
            <a:r>
              <a:rPr lang="en-US" dirty="0"/>
              <a:t> subject </a:t>
            </a:r>
            <a:r>
              <a:rPr lang="en-US" dirty="0" err="1"/>
              <a:t>এর</a:t>
            </a:r>
            <a:r>
              <a:rPr lang="en-US" dirty="0"/>
              <a:t> possessive form + main verb + </a:t>
            </a:r>
            <a:r>
              <a:rPr lang="en-US" dirty="0" err="1"/>
              <a:t>ing</a:t>
            </a:r>
            <a:r>
              <a:rPr lang="en-US" dirty="0"/>
              <a:t>/ being/having + but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+ sub + verb + extension.</a:t>
            </a:r>
          </a:p>
          <a:p>
            <a:r>
              <a:rPr lang="en-US" dirty="0"/>
              <a:t>Compound: I was ill and I could not attend the meeting.</a:t>
            </a:r>
          </a:p>
          <a:p>
            <a:r>
              <a:rPr lang="en-US" dirty="0"/>
              <a:t>Simple: Because of my being ill, I could not attend the meeting.</a:t>
            </a:r>
          </a:p>
          <a:p>
            <a:endParaRPr lang="en-US" dirty="0"/>
          </a:p>
          <a:p>
            <a:r>
              <a:rPr lang="en-US" dirty="0"/>
              <a:t>Rule-3.</a:t>
            </a:r>
          </a:p>
          <a:p>
            <a:r>
              <a:rPr lang="en-US" dirty="0"/>
              <a:t>But </a:t>
            </a:r>
            <a:r>
              <a:rPr lang="en-US" dirty="0" err="1"/>
              <a:t>যুক্ত</a:t>
            </a:r>
            <a:r>
              <a:rPr lang="en-US" dirty="0"/>
              <a:t> compound sentence এ </a:t>
            </a:r>
            <a:r>
              <a:rPr lang="en-US" dirty="0" err="1"/>
              <a:t>যদি</a:t>
            </a:r>
            <a:r>
              <a:rPr lang="en-US" dirty="0"/>
              <a:t> but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</a:t>
            </a:r>
            <a:r>
              <a:rPr lang="en-US" dirty="0"/>
              <a:t> subject ও verb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থাকে</a:t>
            </a:r>
            <a:r>
              <a:rPr lang="en-US" dirty="0"/>
              <a:t> </a:t>
            </a:r>
            <a:r>
              <a:rPr lang="en-US" dirty="0" err="1"/>
              <a:t>তবে</a:t>
            </a:r>
            <a:r>
              <a:rPr lang="en-US" dirty="0"/>
              <a:t>, simple sentence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করতে</a:t>
            </a:r>
            <a:r>
              <a:rPr lang="en-US" dirty="0"/>
              <a:t> </a:t>
            </a:r>
            <a:r>
              <a:rPr lang="en-US" dirty="0" err="1"/>
              <a:t>হলে</a:t>
            </a:r>
            <a:r>
              <a:rPr lang="en-US" dirty="0"/>
              <a:t> </a:t>
            </a:r>
            <a:r>
              <a:rPr lang="en-US" dirty="0" err="1"/>
              <a:t>নিচের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In spite of / Despite + Subject </a:t>
            </a:r>
            <a:r>
              <a:rPr lang="en-US" dirty="0" err="1"/>
              <a:t>এর</a:t>
            </a:r>
            <a:r>
              <a:rPr lang="en-US" dirty="0"/>
              <a:t> possessive form + main verb + </a:t>
            </a:r>
            <a:r>
              <a:rPr lang="en-US" dirty="0" err="1"/>
              <a:t>ing</a:t>
            </a:r>
            <a:r>
              <a:rPr lang="en-US" dirty="0"/>
              <a:t> + being/having + but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+ subject + verb + extension.</a:t>
            </a:r>
          </a:p>
          <a:p>
            <a:r>
              <a:rPr lang="en-US" dirty="0"/>
              <a:t>Compound: He is poor but honest.</a:t>
            </a:r>
          </a:p>
          <a:p>
            <a:r>
              <a:rPr lang="en-US" dirty="0"/>
              <a:t>Simple: In spite of his being, he is poor.</a:t>
            </a:r>
          </a:p>
          <a:p>
            <a:endParaRPr lang="en-US" dirty="0"/>
          </a:p>
          <a:p>
            <a:r>
              <a:rPr lang="en-US" dirty="0"/>
              <a:t>Rule-4.</a:t>
            </a:r>
          </a:p>
          <a:p>
            <a:r>
              <a:rPr lang="en-US" dirty="0"/>
              <a:t>‘Or’ </a:t>
            </a:r>
            <a:r>
              <a:rPr lang="en-US" dirty="0" err="1"/>
              <a:t>যুক্ত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simple sentence এ </a:t>
            </a:r>
            <a:r>
              <a:rPr lang="en-US" dirty="0" err="1"/>
              <a:t>পরিবর্তন</a:t>
            </a:r>
            <a:r>
              <a:rPr lang="en-US" dirty="0"/>
              <a:t>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Without + 1st main verb + </a:t>
            </a:r>
            <a:r>
              <a:rPr lang="en-US" dirty="0" err="1"/>
              <a:t>ing</a:t>
            </a:r>
            <a:r>
              <a:rPr lang="en-US" dirty="0"/>
              <a:t> + verb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 + </a:t>
            </a:r>
            <a:r>
              <a:rPr lang="en-US" dirty="0" err="1"/>
              <a:t>কমা</a:t>
            </a:r>
            <a:r>
              <a:rPr lang="en-US" dirty="0"/>
              <a:t> + </a:t>
            </a:r>
            <a:r>
              <a:rPr lang="en-US" dirty="0" err="1"/>
              <a:t>বাকি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Compound: Move or will die.</a:t>
            </a:r>
          </a:p>
          <a:p>
            <a:r>
              <a:rPr lang="en-US" dirty="0"/>
              <a:t>Simple: Without moving, you will die</a:t>
            </a:r>
          </a:p>
          <a:p>
            <a:r>
              <a:rPr lang="en-US" dirty="0"/>
              <a:t>Rule-5.</a:t>
            </a:r>
          </a:p>
          <a:p>
            <a:r>
              <a:rPr lang="en-US" dirty="0"/>
              <a:t>Not only …. but also </a:t>
            </a:r>
            <a:r>
              <a:rPr lang="en-US" dirty="0" err="1"/>
              <a:t>যুক্ত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simple </a:t>
            </a:r>
            <a:r>
              <a:rPr lang="en-US" dirty="0" err="1"/>
              <a:t>করার</a:t>
            </a:r>
            <a:r>
              <a:rPr lang="en-US" dirty="0"/>
              <a:t> </a:t>
            </a:r>
            <a:r>
              <a:rPr lang="en-US" dirty="0" err="1"/>
              <a:t>নিয়মঃ</a:t>
            </a:r>
            <a:endParaRPr lang="en-US" dirty="0"/>
          </a:p>
          <a:p>
            <a:r>
              <a:rPr lang="en-US" dirty="0"/>
              <a:t>Structure: Besides + not only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ব্যকের</a:t>
            </a:r>
            <a:r>
              <a:rPr lang="en-US" dirty="0"/>
              <a:t> </a:t>
            </a:r>
            <a:r>
              <a:rPr lang="en-US" dirty="0" err="1"/>
              <a:t>মূল</a:t>
            </a:r>
            <a:r>
              <a:rPr lang="en-US" dirty="0"/>
              <a:t> verb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সাথে</a:t>
            </a:r>
            <a:r>
              <a:rPr lang="en-US" dirty="0"/>
              <a:t> </a:t>
            </a:r>
            <a:r>
              <a:rPr lang="en-US" dirty="0" err="1"/>
              <a:t>ing</a:t>
            </a:r>
            <a:r>
              <a:rPr lang="en-US" dirty="0"/>
              <a:t> + not only </a:t>
            </a:r>
            <a:r>
              <a:rPr lang="en-US" dirty="0" err="1"/>
              <a:t>উঠে</a:t>
            </a:r>
            <a:r>
              <a:rPr lang="en-US" dirty="0"/>
              <a:t> </a:t>
            </a:r>
            <a:r>
              <a:rPr lang="en-US" dirty="0" err="1"/>
              <a:t>যাবে</a:t>
            </a:r>
            <a:r>
              <a:rPr lang="en-US" dirty="0"/>
              <a:t> + but also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পূর্ব</a:t>
            </a:r>
            <a:r>
              <a:rPr lang="en-US" dirty="0"/>
              <a:t> </a:t>
            </a:r>
            <a:r>
              <a:rPr lang="en-US" dirty="0" err="1"/>
              <a:t>পর্যন্ত</a:t>
            </a:r>
            <a:r>
              <a:rPr lang="en-US" dirty="0"/>
              <a:t> + (,) + </a:t>
            </a:r>
            <a:r>
              <a:rPr lang="en-US" dirty="0" err="1"/>
              <a:t>মূল</a:t>
            </a:r>
            <a:r>
              <a:rPr lang="en-US" dirty="0"/>
              <a:t> subject + but also </a:t>
            </a:r>
            <a:r>
              <a:rPr lang="en-US" dirty="0" err="1"/>
              <a:t>অংশে</a:t>
            </a:r>
            <a:r>
              <a:rPr lang="en-US" dirty="0"/>
              <a:t> verb </a:t>
            </a:r>
            <a:r>
              <a:rPr lang="en-US" dirty="0" err="1"/>
              <a:t>না</a:t>
            </a:r>
            <a:r>
              <a:rPr lang="en-US" dirty="0"/>
              <a:t> </a:t>
            </a:r>
            <a:r>
              <a:rPr lang="en-US" dirty="0" err="1"/>
              <a:t>থাকলে</a:t>
            </a:r>
            <a:r>
              <a:rPr lang="en-US" dirty="0"/>
              <a:t> </a:t>
            </a:r>
            <a:r>
              <a:rPr lang="en-US" dirty="0" err="1"/>
              <a:t>প্রথম</a:t>
            </a:r>
            <a:r>
              <a:rPr lang="en-US" dirty="0"/>
              <a:t> </a:t>
            </a:r>
            <a:r>
              <a:rPr lang="en-US" dirty="0" err="1"/>
              <a:t>অংশের</a:t>
            </a:r>
            <a:r>
              <a:rPr lang="en-US" dirty="0"/>
              <a:t> verb + but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পরের</a:t>
            </a:r>
            <a:r>
              <a:rPr lang="en-US" dirty="0"/>
              <a:t> </a:t>
            </a:r>
            <a:r>
              <a:rPr lang="en-US" dirty="0" err="1"/>
              <a:t>অংশ</a:t>
            </a:r>
            <a:r>
              <a:rPr lang="en-US" dirty="0"/>
              <a:t>।</a:t>
            </a:r>
          </a:p>
          <a:p>
            <a:r>
              <a:rPr lang="en-US" dirty="0"/>
              <a:t>Compound: Our teachers not only teach us but also guide us.</a:t>
            </a:r>
          </a:p>
          <a:p>
            <a:r>
              <a:rPr lang="en-US" dirty="0"/>
              <a:t>Simple: Besides teaching us, our teacher guide us.</a:t>
            </a:r>
          </a:p>
          <a:p>
            <a:endParaRPr lang="en-US" dirty="0"/>
          </a:p>
          <a:p>
            <a:r>
              <a:rPr lang="en-US" dirty="0"/>
              <a:t>Rule-6.</a:t>
            </a:r>
          </a:p>
          <a:p>
            <a:r>
              <a:rPr lang="en-US" dirty="0"/>
              <a:t>And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সময়</a:t>
            </a:r>
            <a:r>
              <a:rPr lang="en-US" dirty="0"/>
              <a:t> </a:t>
            </a:r>
            <a:r>
              <a:rPr lang="en-US" dirty="0" err="1"/>
              <a:t>নির্দেশক</a:t>
            </a:r>
            <a:r>
              <a:rPr lang="en-US" dirty="0"/>
              <a:t> Compound sentence -</a:t>
            </a:r>
            <a:r>
              <a:rPr lang="en-US" dirty="0" err="1"/>
              <a:t>কে</a:t>
            </a:r>
            <a:r>
              <a:rPr lang="en-US" dirty="0"/>
              <a:t> In, On, At </a:t>
            </a:r>
            <a:r>
              <a:rPr lang="en-US" dirty="0" err="1"/>
              <a:t>ইত্যাদি</a:t>
            </a:r>
            <a:r>
              <a:rPr lang="en-US" dirty="0"/>
              <a:t> time word </a:t>
            </a:r>
            <a:r>
              <a:rPr lang="en-US" dirty="0" err="1"/>
              <a:t>দ্বারা</a:t>
            </a:r>
            <a:r>
              <a:rPr lang="en-US" dirty="0"/>
              <a:t> simple sentence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Compound: It was raining and Siam came to me.</a:t>
            </a:r>
          </a:p>
          <a:p>
            <a:r>
              <a:rPr lang="en-US" dirty="0"/>
              <a:t>Simple: At the time of raining Siam came to me.</a:t>
            </a:r>
          </a:p>
          <a:p>
            <a:endParaRPr lang="en-US" dirty="0"/>
          </a:p>
          <a:p>
            <a:r>
              <a:rPr lang="en-US" dirty="0"/>
              <a:t>Rule-7.</a:t>
            </a:r>
          </a:p>
          <a:p>
            <a:r>
              <a:rPr lang="en-US" dirty="0"/>
              <a:t>‘And </a:t>
            </a:r>
            <a:r>
              <a:rPr lang="en-US" dirty="0" err="1"/>
              <a:t>দ্বারা</a:t>
            </a:r>
            <a:r>
              <a:rPr lang="en-US" dirty="0"/>
              <a:t> </a:t>
            </a:r>
            <a:r>
              <a:rPr lang="en-US" dirty="0" err="1"/>
              <a:t>যুক্ত</a:t>
            </a:r>
            <a:r>
              <a:rPr lang="en-US" dirty="0"/>
              <a:t> </a:t>
            </a:r>
            <a:r>
              <a:rPr lang="en-US" dirty="0" err="1"/>
              <a:t>উদ্দেশ্যমুলক</a:t>
            </a:r>
            <a:r>
              <a:rPr lang="en-US" dirty="0"/>
              <a:t> compound sentence </a:t>
            </a:r>
            <a:r>
              <a:rPr lang="en-US" dirty="0" err="1"/>
              <a:t>কে</a:t>
            </a:r>
            <a:r>
              <a:rPr lang="en-US" dirty="0"/>
              <a:t> Infinitive </a:t>
            </a:r>
            <a:r>
              <a:rPr lang="en-US" dirty="0" err="1"/>
              <a:t>দ্বারা</a:t>
            </a:r>
            <a:r>
              <a:rPr lang="en-US" dirty="0"/>
              <a:t> simple sentence </a:t>
            </a:r>
            <a:r>
              <a:rPr lang="en-US" dirty="0" err="1"/>
              <a:t>করা</a:t>
            </a:r>
            <a:r>
              <a:rPr lang="en-US" dirty="0"/>
              <a:t> </a:t>
            </a:r>
            <a:r>
              <a:rPr lang="en-US" dirty="0" err="1"/>
              <a:t>হয়</a:t>
            </a:r>
            <a:r>
              <a:rPr lang="en-US" dirty="0"/>
              <a:t>।</a:t>
            </a:r>
          </a:p>
          <a:p>
            <a:r>
              <a:rPr lang="en-US" dirty="0"/>
              <a:t>Compound: He reads attentively and she can do good result.</a:t>
            </a:r>
          </a:p>
          <a:p>
            <a:r>
              <a:rPr lang="en-US" dirty="0"/>
              <a:t>Simple: He reads attentively to do good result.</a:t>
            </a:r>
          </a:p>
          <a:p>
            <a:endParaRPr lang="en-US" dirty="0"/>
          </a:p>
          <a:p>
            <a:r>
              <a:rPr lang="en-US" dirty="0"/>
              <a:t>HM </a:t>
            </a:r>
            <a:r>
              <a:rPr lang="en-US" dirty="0" err="1"/>
              <a:t>Mahiuddin</a:t>
            </a:r>
            <a:endParaRPr lang="en-US" dirty="0"/>
          </a:p>
          <a:p>
            <a:r>
              <a:rPr lang="en-US" dirty="0" err="1"/>
              <a:t>IER,University</a:t>
            </a:r>
            <a:r>
              <a:rPr lang="en-US" dirty="0"/>
              <a:t> of Dhaka,</a:t>
            </a:r>
          </a:p>
          <a:p>
            <a:r>
              <a:rPr lang="en-US" dirty="0"/>
              <a:t>Instructor of Secondary &amp; Intermediate level Students ' Welfare Association-SILSWA</a:t>
            </a:r>
          </a:p>
          <a:p>
            <a:r>
              <a:rPr lang="en-US" dirty="0" err="1"/>
              <a:t>EducationHSC</a:t>
            </a:r>
            <a:endParaRPr lang="en-US" dirty="0"/>
          </a:p>
          <a:p>
            <a:r>
              <a:rPr lang="en-US" dirty="0"/>
              <a:t>NEWER</a:t>
            </a:r>
          </a:p>
          <a:p>
            <a:r>
              <a:rPr lang="en-US" dirty="0"/>
              <a:t>Transformation of Sentence (Voice Change, Degree)</a:t>
            </a:r>
          </a:p>
          <a:p>
            <a:endParaRPr lang="en-US" dirty="0"/>
          </a:p>
          <a:p>
            <a:r>
              <a:rPr lang="en-US" dirty="0"/>
              <a:t>OLDER</a:t>
            </a:r>
          </a:p>
          <a:p>
            <a:r>
              <a:rPr lang="en-US" dirty="0"/>
              <a:t>Completing Sentence </a:t>
            </a:r>
            <a:r>
              <a:rPr lang="en-US" dirty="0" err="1"/>
              <a:t>এর</a:t>
            </a:r>
            <a:r>
              <a:rPr lang="en-US" dirty="0"/>
              <a:t> </a:t>
            </a:r>
            <a:r>
              <a:rPr lang="en-US" dirty="0" err="1"/>
              <a:t>রুলস</a:t>
            </a:r>
            <a:endParaRPr lang="en-US" dirty="0"/>
          </a:p>
          <a:p>
            <a:endParaRPr lang="en-US" dirty="0"/>
          </a:p>
          <a:p>
            <a:r>
              <a:rPr lang="en-US" dirty="0"/>
              <a:t>YOU MAY LIKE THESE POSTS</a:t>
            </a:r>
          </a:p>
          <a:p>
            <a:endParaRPr lang="en-US" dirty="0"/>
          </a:p>
          <a:p>
            <a:r>
              <a:rPr lang="en-US" dirty="0" err="1"/>
              <a:t>সালোকসংশ্লেষণের</a:t>
            </a:r>
            <a:r>
              <a:rPr lang="en-US" dirty="0"/>
              <a:t> </a:t>
            </a:r>
            <a:r>
              <a:rPr lang="en-US" dirty="0" err="1"/>
              <a:t>রেসিপি</a:t>
            </a:r>
            <a:r>
              <a:rPr lang="en-US" dirty="0"/>
              <a:t> (</a:t>
            </a:r>
            <a:r>
              <a:rPr lang="en-US" dirty="0" err="1"/>
              <a:t>পর্ব</a:t>
            </a:r>
            <a:r>
              <a:rPr lang="en-US" dirty="0"/>
              <a:t> ৪)</a:t>
            </a:r>
          </a:p>
          <a:p>
            <a:r>
              <a:rPr lang="en-US" dirty="0"/>
              <a:t>June 15, 2021</a:t>
            </a:r>
          </a:p>
        </p:txBody>
      </p:sp>
    </p:spTree>
    <p:extLst>
      <p:ext uri="{BB962C8B-B14F-4D97-AF65-F5344CB8AC3E}">
        <p14:creationId xmlns:p14="http://schemas.microsoft.com/office/powerpoint/2010/main" val="3426674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8239646" cy="6480720"/>
          </a:xfrm>
        </p:spPr>
      </p:pic>
    </p:spTree>
    <p:extLst>
      <p:ext uri="{BB962C8B-B14F-4D97-AF65-F5344CB8AC3E}">
        <p14:creationId xmlns:p14="http://schemas.microsoft.com/office/powerpoint/2010/main" val="129358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40568" y="-315416"/>
            <a:ext cx="10585176" cy="7704856"/>
          </a:xfrm>
        </p:spPr>
      </p:pic>
    </p:spTree>
    <p:extLst>
      <p:ext uri="{BB962C8B-B14F-4D97-AF65-F5344CB8AC3E}">
        <p14:creationId xmlns:p14="http://schemas.microsoft.com/office/powerpoint/2010/main" val="250345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SG" b="1" dirty="0" smtClean="0"/>
              <a:t>Practice more with the help of the given rules</a:t>
            </a:r>
            <a:endParaRPr lang="en-SG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412776"/>
            <a:ext cx="7776864" cy="4680520"/>
          </a:xfrm>
        </p:spPr>
      </p:pic>
    </p:spTree>
    <p:extLst>
      <p:ext uri="{BB962C8B-B14F-4D97-AF65-F5344CB8AC3E}">
        <p14:creationId xmlns:p14="http://schemas.microsoft.com/office/powerpoint/2010/main" val="1642479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SG" b="1" dirty="0" smtClean="0">
                <a:solidFill>
                  <a:srgbClr val="FF0000"/>
                </a:solidFill>
              </a:rPr>
              <a:t>Group discuss is necessary</a:t>
            </a:r>
            <a:endParaRPr lang="en-SG" b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44355"/>
            <a:ext cx="8229600" cy="4437653"/>
          </a:xfrm>
        </p:spPr>
      </p:pic>
    </p:spTree>
    <p:extLst>
      <p:ext uri="{BB962C8B-B14F-4D97-AF65-F5344CB8AC3E}">
        <p14:creationId xmlns:p14="http://schemas.microsoft.com/office/powerpoint/2010/main" val="286045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3823</Words>
  <Application>Microsoft Office PowerPoint</Application>
  <PresentationFormat>On-screen Show (4:3)</PresentationFormat>
  <Paragraphs>467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INTRODUCTION </vt:lpstr>
      <vt:lpstr>Learning </vt:lpstr>
      <vt:lpstr>PowerPoint Presentation</vt:lpstr>
      <vt:lpstr>PowerPoint Presentation</vt:lpstr>
      <vt:lpstr>PowerPoint Presentation</vt:lpstr>
      <vt:lpstr>PowerPoint Presentation</vt:lpstr>
      <vt:lpstr>Practice more with the help of the given rules</vt:lpstr>
      <vt:lpstr>Group discuss is necessary</vt:lpstr>
      <vt:lpstr>THANK YOU ALL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6</cp:revision>
  <dcterms:created xsi:type="dcterms:W3CDTF">2021-06-27T14:03:55Z</dcterms:created>
  <dcterms:modified xsi:type="dcterms:W3CDTF">2021-06-27T16:13:00Z</dcterms:modified>
</cp:coreProperties>
</file>