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78" r:id="rId2"/>
    <p:sldId id="280" r:id="rId3"/>
    <p:sldId id="281" r:id="rId4"/>
    <p:sldId id="282" r:id="rId5"/>
    <p:sldId id="283" r:id="rId6"/>
    <p:sldId id="284" r:id="rId7"/>
    <p:sldId id="287" r:id="rId8"/>
    <p:sldId id="285" r:id="rId9"/>
    <p:sldId id="286" r:id="rId10"/>
    <p:sldId id="288" r:id="rId11"/>
    <p:sldId id="292" r:id="rId12"/>
    <p:sldId id="29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41" autoAdjust="0"/>
    <p:restoredTop sz="93888" autoAdjust="0"/>
  </p:normalViewPr>
  <p:slideViewPr>
    <p:cSldViewPr>
      <p:cViewPr varScale="1">
        <p:scale>
          <a:sx n="90" d="100"/>
          <a:sy n="90" d="100"/>
        </p:scale>
        <p:origin x="-6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B9363-90AE-4713-94C9-DA5BCE4229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4E3153B9-CDB9-4035-A167-F7CC306FC383}" type="pres">
      <dgm:prSet presAssocID="{A5AB9363-90AE-4713-94C9-DA5BCE4229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CF5862D-3AC5-4F5F-A022-2708ED52E541}" type="presOf" srcId="{A5AB9363-90AE-4713-94C9-DA5BCE42290B}" destId="{4E3153B9-CDB9-4035-A167-F7CC306FC383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7A6525-5576-4738-B58D-43502F6719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C7095E-0786-49A7-A9D6-E9B7DF452E26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ভেষজ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ঔষধি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গাছের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ছবি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নিচে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তুলে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ধরা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হল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BDC7CC1-4C9D-411D-A76D-6E3CBB7C8F57}" type="parTrans" cxnId="{CE2B756E-5473-4818-9783-58B63C1FA6DB}">
      <dgm:prSet/>
      <dgm:spPr/>
      <dgm:t>
        <a:bodyPr/>
        <a:lstStyle/>
        <a:p>
          <a:endParaRPr lang="en-US"/>
        </a:p>
      </dgm:t>
    </dgm:pt>
    <dgm:pt modelId="{24E00EEF-E2AA-4A07-A4C7-4B1E221A9384}" type="sibTrans" cxnId="{CE2B756E-5473-4818-9783-58B63C1FA6DB}">
      <dgm:prSet/>
      <dgm:spPr/>
      <dgm:t>
        <a:bodyPr/>
        <a:lstStyle/>
        <a:p>
          <a:endParaRPr lang="en-US"/>
        </a:p>
      </dgm:t>
    </dgm:pt>
    <dgm:pt modelId="{63F32920-920D-4CEB-B8A2-0FBDD25F9E56}" type="pres">
      <dgm:prSet presAssocID="{D97A6525-5576-4738-B58D-43502F6719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AE6132-FE2D-49AA-8FD2-ECF1112CD6FF}" type="pres">
      <dgm:prSet presAssocID="{CFC7095E-0786-49A7-A9D6-E9B7DF452E26}" presName="parentText" presStyleLbl="node1" presStyleIdx="0" presStyleCnt="1" custLinFactY="-75444" custLinFactNeighborX="-12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F818E8-04D9-45CD-8150-FD7B7084FA0B}" type="presOf" srcId="{D97A6525-5576-4738-B58D-43502F6719DF}" destId="{63F32920-920D-4CEB-B8A2-0FBDD25F9E56}" srcOrd="0" destOrd="0" presId="urn:microsoft.com/office/officeart/2005/8/layout/vList2"/>
    <dgm:cxn modelId="{CE2B756E-5473-4818-9783-58B63C1FA6DB}" srcId="{D97A6525-5576-4738-B58D-43502F6719DF}" destId="{CFC7095E-0786-49A7-A9D6-E9B7DF452E26}" srcOrd="0" destOrd="0" parTransId="{7BDC7CC1-4C9D-411D-A76D-6E3CBB7C8F57}" sibTransId="{24E00EEF-E2AA-4A07-A4C7-4B1E221A9384}"/>
    <dgm:cxn modelId="{28773978-E4EE-4D99-91F3-6AD4BAD14A29}" type="presOf" srcId="{CFC7095E-0786-49A7-A9D6-E9B7DF452E26}" destId="{22AE6132-FE2D-49AA-8FD2-ECF1112CD6FF}" srcOrd="0" destOrd="0" presId="urn:microsoft.com/office/officeart/2005/8/layout/vList2"/>
    <dgm:cxn modelId="{C1D40BEB-4C2B-4690-A0AF-BC4AAD763A4A}" type="presParOf" srcId="{63F32920-920D-4CEB-B8A2-0FBDD25F9E56}" destId="{22AE6132-FE2D-49AA-8FD2-ECF1112CD6FF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8AB05-26CB-45C8-96E0-ACB3841938CE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3DC27-7351-4FE3-B134-D766089777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381000"/>
            <a:ext cx="1322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 descr="tfrght-1024x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4527451" cy="3488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রচনামূলক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                                         সময়ঃ১০মিনিট</a:t>
            </a:r>
          </a:p>
          <a:p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                                 </a:t>
            </a:r>
          </a:p>
          <a:p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১।সবজি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গুরুত্ত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ভেষজ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ঔষধি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কোণ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ধরনের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সবজিতে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কোণ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কোণ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ভিটামিন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আছে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তাদের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তালিকা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তৈরি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কর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457200"/>
            <a:ext cx="7772400" cy="1143000"/>
          </a:xfrm>
        </p:spPr>
        <p:txBody>
          <a:bodyPr/>
          <a:lstStyle/>
          <a:p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ধন্যবাদ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9" y="1600200"/>
            <a:ext cx="2745441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নামঃআফরিন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মোস্তারি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আখি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err="1" smtClean="0">
                <a:solidFill>
                  <a:srgbClr val="92D050"/>
                </a:solidFill>
              </a:rPr>
              <a:t>পদবিঃইন্সট্রাক্ট্র</a:t>
            </a:r>
            <a:r>
              <a:rPr lang="en-US" dirty="0" smtClean="0">
                <a:solidFill>
                  <a:srgbClr val="92D050"/>
                </a:solidFill>
              </a:rPr>
              <a:t>(</a:t>
            </a:r>
            <a:r>
              <a:rPr lang="en-US" dirty="0" err="1" smtClean="0">
                <a:solidFill>
                  <a:srgbClr val="92D050"/>
                </a:solidFill>
              </a:rPr>
              <a:t>টেক</a:t>
            </a:r>
            <a:r>
              <a:rPr lang="en-US" dirty="0" smtClean="0">
                <a:solidFill>
                  <a:srgbClr val="92D050"/>
                </a:solidFill>
              </a:rPr>
              <a:t>),</a:t>
            </a:r>
            <a:r>
              <a:rPr lang="en-US" dirty="0" err="1" smtClean="0">
                <a:solidFill>
                  <a:srgbClr val="92D050"/>
                </a:solidFill>
              </a:rPr>
              <a:t>কৃষি</a:t>
            </a:r>
            <a:endParaRPr lang="en-US" dirty="0" smtClean="0">
              <a:solidFill>
                <a:srgbClr val="92D05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ঠিকানাঃজগতপুর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কলেজ,বিরল,দিনাজপুর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ডিপ্লোমা</a:t>
            </a:r>
            <a:r>
              <a:rPr lang="en-US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(২য় </a:t>
            </a:r>
            <a:r>
              <a:rPr lang="en-US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পর্ব)</a:t>
            </a:r>
            <a:endParaRPr lang="en-US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বিষয়ঃসবজি</a:t>
            </a:r>
            <a:r>
              <a:rPr lang="en-US" sz="32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lang="en-US" sz="3200" dirty="0" smtClean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অধ্যায়ঃসবজি</a:t>
            </a:r>
            <a:r>
              <a:rPr lang="en-US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গুরুত্ত</a:t>
            </a:r>
            <a:endParaRPr lang="en-US" dirty="0" smtClean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সময়ঃ৪০ </a:t>
            </a:r>
            <a:r>
              <a:rPr lang="en-US" dirty="0" err="1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1986" name="Equation" r:id="rId3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গুরুত্ত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loating-vegetable-cultiv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814" y="3048000"/>
            <a:ext cx="3587723" cy="2712337"/>
          </a:xfrm>
          <a:prstGeom prst="rect">
            <a:avLst/>
          </a:prstGeom>
        </p:spPr>
      </p:pic>
      <p:pic>
        <p:nvPicPr>
          <p:cNvPr id="4" name="Picture 3" descr="vegg_farm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0" y="3276600"/>
            <a:ext cx="3771900" cy="25146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096000" y="1371600"/>
            <a:ext cx="4572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667000" y="1371600"/>
            <a:ext cx="3810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69342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১।এই </a:t>
            </a:r>
            <a:r>
              <a:rPr lang="en-US" sz="2400" dirty="0" err="1" smtClean="0">
                <a:solidFill>
                  <a:srgbClr val="92D050"/>
                </a:solidFill>
              </a:rPr>
              <a:t>অধ্যায়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পড়লে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বিভিন্ন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জাতের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সবজি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চাষের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গুরুত্ত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সম্পর্কে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জানা</a:t>
            </a:r>
            <a:r>
              <a:rPr lang="en-US" sz="2400" dirty="0" smtClean="0">
                <a:solidFill>
                  <a:srgbClr val="92D050"/>
                </a:solidFill>
              </a:rPr>
              <a:t> </a:t>
            </a:r>
            <a:r>
              <a:rPr lang="en-US" sz="2400" dirty="0" err="1" smtClean="0">
                <a:solidFill>
                  <a:srgbClr val="92D050"/>
                </a:solidFill>
              </a:rPr>
              <a:t>যাবে</a:t>
            </a:r>
            <a:r>
              <a:rPr lang="en-US" sz="2400" dirty="0" smtClean="0">
                <a:solidFill>
                  <a:srgbClr val="92D050"/>
                </a:solidFill>
              </a:rPr>
              <a:t>।</a:t>
            </a:r>
          </a:p>
          <a:p>
            <a:endParaRPr lang="en-US" sz="2400" dirty="0" smtClean="0">
              <a:solidFill>
                <a:srgbClr val="92D050"/>
              </a:solidFill>
            </a:endParaRPr>
          </a:p>
          <a:p>
            <a:r>
              <a:rPr lang="en-US" sz="2400" dirty="0" smtClean="0">
                <a:solidFill>
                  <a:srgbClr val="92D050"/>
                </a:solidFill>
              </a:rPr>
              <a:t>২</a:t>
            </a:r>
            <a:r>
              <a:rPr lang="en-US" sz="2800" dirty="0" smtClean="0">
                <a:solidFill>
                  <a:srgbClr val="92D050"/>
                </a:solidFill>
              </a:rPr>
              <a:t>।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পুষ্টিমান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পুরনে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৩।বাংলাদেশে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উদ্ভূত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সমাধানকল্পে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৪।শাক-সবজির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ভেষজ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ঔষধি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গুরুত্ত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524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চলো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আমরা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</a:rPr>
              <a:t>কিছু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শাক-সবজির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ছবি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দেখে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নিই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post13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76" y="1600200"/>
            <a:ext cx="7798677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219200"/>
            <a:ext cx="6781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৫মিনিট</a:t>
            </a:r>
          </a:p>
          <a:p>
            <a:endParaRPr lang="en-US" sz="3200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১।কচুশাকে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২।ভিটামিন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সবজির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৩।৩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ঔষধি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762000"/>
            <a:ext cx="441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সময়ঃ১৫মিনিট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209800"/>
            <a:ext cx="548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১।সবজি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২।বাংলাদেশে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৩।শাক-সবজির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ভেষজ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ঔষধি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47800" y="533400"/>
          <a:ext cx="61722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10 Medicinal Plants and their Us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95800" y="12420600"/>
            <a:ext cx="8001000" cy="6858000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449" y="2209800"/>
            <a:ext cx="5610901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685800"/>
            <a:ext cx="5029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3622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প্রশ্নাবলি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সময়ঃ৫মিনিট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১।দেহ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২।সবজিতে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৩।আয়োডিনের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৪।ভিটামিন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7244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প্রশ্নাবলি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সময়ঃ১০মিনিট</a:t>
            </a:r>
          </a:p>
          <a:p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১।কোন ৫টি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শাক-সবজিতে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২।কোন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শাক-সবজিতে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৩।ভিটামিন এ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উপকারে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673</TotalTime>
  <Words>300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Equity</vt:lpstr>
      <vt:lpstr>Equation</vt:lpstr>
      <vt:lpstr>Slide 1</vt:lpstr>
      <vt:lpstr>পরিচিতি</vt:lpstr>
      <vt:lpstr>সবজি চাষের গুরুত্ত</vt:lpstr>
      <vt:lpstr>Slide 4</vt:lpstr>
      <vt:lpstr>Slide 5</vt:lpstr>
      <vt:lpstr>Slide 6</vt:lpstr>
      <vt:lpstr>Slide 7</vt:lpstr>
      <vt:lpstr>Slide 8</vt:lpstr>
      <vt:lpstr>Slide 9</vt:lpstr>
      <vt:lpstr>Slide 10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lab-16</dc:creator>
  <cp:lastModifiedBy>lab-16</cp:lastModifiedBy>
  <cp:revision>117</cp:revision>
  <dcterms:created xsi:type="dcterms:W3CDTF">2006-08-16T00:00:00Z</dcterms:created>
  <dcterms:modified xsi:type="dcterms:W3CDTF">2021-06-25T05:59:35Z</dcterms:modified>
</cp:coreProperties>
</file>