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7" r:id="rId4"/>
    <p:sldId id="270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96DB0-96E3-42F7-8054-3FDD989DCCE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C5438F-B696-4875-A19F-D9FCF1EE494E}">
      <dgm:prSet phldrT="[Text]"/>
      <dgm:spPr/>
      <dgm:t>
        <a:bodyPr/>
        <a:lstStyle/>
        <a:p>
          <a:r>
            <a:rPr lang="en-US" dirty="0" err="1" smtClean="0"/>
            <a:t>সন্ধি</a:t>
          </a:r>
          <a:endParaRPr lang="en-US" dirty="0"/>
        </a:p>
      </dgm:t>
    </dgm:pt>
    <dgm:pt modelId="{246F4784-2E10-48A9-B7D0-794287D0A7DB}" type="parTrans" cxnId="{41DC248B-74D3-425B-A24F-97BD7C13CF3F}">
      <dgm:prSet/>
      <dgm:spPr/>
      <dgm:t>
        <a:bodyPr/>
        <a:lstStyle/>
        <a:p>
          <a:endParaRPr lang="en-US"/>
        </a:p>
      </dgm:t>
    </dgm:pt>
    <dgm:pt modelId="{3A9EF328-4EFA-4F57-ACB8-054A0F889F36}" type="sibTrans" cxnId="{41DC248B-74D3-425B-A24F-97BD7C13CF3F}">
      <dgm:prSet/>
      <dgm:spPr/>
      <dgm:t>
        <a:bodyPr/>
        <a:lstStyle/>
        <a:p>
          <a:endParaRPr lang="en-US"/>
        </a:p>
      </dgm:t>
    </dgm:pt>
    <dgm:pt modelId="{5ABBACEB-69D1-471A-8BAF-4D6B40174D09}">
      <dgm:prSet phldrT="[Text]"/>
      <dgm:spPr/>
      <dgm:t>
        <a:bodyPr/>
        <a:lstStyle/>
        <a:p>
          <a:r>
            <a:rPr lang="en-US" dirty="0" err="1" smtClean="0"/>
            <a:t>বাংলা</a:t>
          </a:r>
          <a:r>
            <a:rPr lang="en-US" dirty="0" smtClean="0"/>
            <a:t> </a:t>
          </a:r>
          <a:r>
            <a:rPr lang="en-US" dirty="0" err="1" smtClean="0"/>
            <a:t>সন্ধি</a:t>
          </a:r>
          <a:endParaRPr lang="en-US" dirty="0"/>
        </a:p>
      </dgm:t>
    </dgm:pt>
    <dgm:pt modelId="{E9E23AD4-7643-4992-A76C-994DE6E453E8}" type="parTrans" cxnId="{B7925DAD-ADA0-4047-8EBC-7ADB03DAFE17}">
      <dgm:prSet/>
      <dgm:spPr/>
      <dgm:t>
        <a:bodyPr/>
        <a:lstStyle/>
        <a:p>
          <a:endParaRPr lang="en-US"/>
        </a:p>
      </dgm:t>
    </dgm:pt>
    <dgm:pt modelId="{F54EE2A6-152A-4FFE-BDB0-FD925533481F}" type="sibTrans" cxnId="{B7925DAD-ADA0-4047-8EBC-7ADB03DAFE17}">
      <dgm:prSet/>
      <dgm:spPr/>
      <dgm:t>
        <a:bodyPr/>
        <a:lstStyle/>
        <a:p>
          <a:endParaRPr lang="en-US"/>
        </a:p>
      </dgm:t>
    </dgm:pt>
    <dgm:pt modelId="{9B3203E5-C09D-4BE0-ABB3-E7BDD7814E16}">
      <dgm:prSet phldrT="[Text]"/>
      <dgm:spPr/>
      <dgm:t>
        <a:bodyPr/>
        <a:lstStyle/>
        <a:p>
          <a:r>
            <a:rPr lang="bn-IN" dirty="0" smtClean="0"/>
            <a:t>সবর সন্ধি</a:t>
          </a:r>
          <a:endParaRPr lang="en-US" dirty="0"/>
        </a:p>
      </dgm:t>
    </dgm:pt>
    <dgm:pt modelId="{4F748FBC-B48A-4F41-B274-DE1849A92D22}" type="parTrans" cxnId="{731E0E27-7F2F-48BF-B83F-BE5CF208BC1E}">
      <dgm:prSet/>
      <dgm:spPr/>
      <dgm:t>
        <a:bodyPr/>
        <a:lstStyle/>
        <a:p>
          <a:endParaRPr lang="en-US"/>
        </a:p>
      </dgm:t>
    </dgm:pt>
    <dgm:pt modelId="{008B2B95-4B43-42BF-BEEF-642E030FCE9A}" type="sibTrans" cxnId="{731E0E27-7F2F-48BF-B83F-BE5CF208BC1E}">
      <dgm:prSet/>
      <dgm:spPr/>
      <dgm:t>
        <a:bodyPr/>
        <a:lstStyle/>
        <a:p>
          <a:endParaRPr lang="en-US"/>
        </a:p>
      </dgm:t>
    </dgm:pt>
    <dgm:pt modelId="{F3552847-C37B-405B-8C3A-8B3E1C340798}">
      <dgm:prSet phldrT="[Text]"/>
      <dgm:spPr/>
      <dgm:t>
        <a:bodyPr/>
        <a:lstStyle/>
        <a:p>
          <a:r>
            <a:rPr lang="bn-IN" dirty="0" smtClean="0"/>
            <a:t>ব্যঞ্জন সন্ধি</a:t>
          </a:r>
          <a:endParaRPr lang="en-US" dirty="0"/>
        </a:p>
      </dgm:t>
    </dgm:pt>
    <dgm:pt modelId="{501B46BB-2083-4EEE-8E1B-B76680452EEF}" type="parTrans" cxnId="{E0195821-9F91-4532-8601-5A7F6808EDDE}">
      <dgm:prSet/>
      <dgm:spPr/>
      <dgm:t>
        <a:bodyPr/>
        <a:lstStyle/>
        <a:p>
          <a:endParaRPr lang="en-US"/>
        </a:p>
      </dgm:t>
    </dgm:pt>
    <dgm:pt modelId="{41143B93-B4B5-46EF-83B9-546B50F043F6}" type="sibTrans" cxnId="{E0195821-9F91-4532-8601-5A7F6808EDDE}">
      <dgm:prSet/>
      <dgm:spPr/>
      <dgm:t>
        <a:bodyPr/>
        <a:lstStyle/>
        <a:p>
          <a:endParaRPr lang="en-US"/>
        </a:p>
      </dgm:t>
    </dgm:pt>
    <dgm:pt modelId="{84678B41-C5F1-45C1-83B4-5F1E5CC2C566}">
      <dgm:prSet phldrT="[Text]"/>
      <dgm:spPr/>
      <dgm:t>
        <a:bodyPr/>
        <a:lstStyle/>
        <a:p>
          <a:r>
            <a:rPr lang="en-US" dirty="0" smtClean="0"/>
            <a:t>ত</a:t>
          </a:r>
          <a:r>
            <a:rPr lang="bn-IN" dirty="0" smtClean="0"/>
            <a:t>ৎসম সন্ধি</a:t>
          </a:r>
          <a:endParaRPr lang="en-US" dirty="0"/>
        </a:p>
      </dgm:t>
    </dgm:pt>
    <dgm:pt modelId="{8E2A0037-B5D6-4B76-A140-79D63EC1EC7F}" type="parTrans" cxnId="{B0BD61D9-8123-4A0C-81B3-AA4454F56482}">
      <dgm:prSet/>
      <dgm:spPr/>
      <dgm:t>
        <a:bodyPr/>
        <a:lstStyle/>
        <a:p>
          <a:endParaRPr lang="en-US"/>
        </a:p>
      </dgm:t>
    </dgm:pt>
    <dgm:pt modelId="{BD2C7FB3-25BA-4EB5-A450-F6383D75C75E}" type="sibTrans" cxnId="{B0BD61D9-8123-4A0C-81B3-AA4454F56482}">
      <dgm:prSet/>
      <dgm:spPr/>
      <dgm:t>
        <a:bodyPr/>
        <a:lstStyle/>
        <a:p>
          <a:endParaRPr lang="en-US"/>
        </a:p>
      </dgm:t>
    </dgm:pt>
    <dgm:pt modelId="{3ED0A2AB-4F9C-4AE4-9C54-633A3DB7867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dirty="0" smtClean="0">
              <a:solidFill>
                <a:srgbClr val="FF0000"/>
              </a:solidFill>
            </a:rPr>
            <a:t>সবর</a:t>
          </a:r>
          <a:endParaRPr lang="en-US" dirty="0">
            <a:solidFill>
              <a:srgbClr val="FF0000"/>
            </a:solidFill>
          </a:endParaRPr>
        </a:p>
      </dgm:t>
    </dgm:pt>
    <dgm:pt modelId="{216BA7CC-1CE5-49CB-A79D-FD46B0187734}" type="sibTrans" cxnId="{A5EA1021-A388-48D0-8000-649534D89C5F}">
      <dgm:prSet/>
      <dgm:spPr/>
      <dgm:t>
        <a:bodyPr/>
        <a:lstStyle/>
        <a:p>
          <a:endParaRPr lang="en-US"/>
        </a:p>
      </dgm:t>
    </dgm:pt>
    <dgm:pt modelId="{52855528-EA05-4CE4-B342-9BC892028672}" type="parTrans" cxnId="{A5EA1021-A388-48D0-8000-649534D89C5F}">
      <dgm:prSet/>
      <dgm:spPr/>
      <dgm:t>
        <a:bodyPr/>
        <a:lstStyle/>
        <a:p>
          <a:endParaRPr lang="en-US"/>
        </a:p>
      </dgm:t>
    </dgm:pt>
    <dgm:pt modelId="{95CF5625-9EE0-4404-B9C0-7B7F780D2831}">
      <dgm:prSet/>
      <dgm:spPr/>
      <dgm:t>
        <a:bodyPr/>
        <a:lstStyle/>
        <a:p>
          <a:r>
            <a:rPr lang="bn-IN" dirty="0" smtClean="0"/>
            <a:t>বিসর্গ</a:t>
          </a:r>
          <a:endParaRPr lang="en-US" dirty="0"/>
        </a:p>
      </dgm:t>
    </dgm:pt>
    <dgm:pt modelId="{90D72F63-3AA7-40AF-B081-7EB269FC6236}" type="parTrans" cxnId="{D5995E14-3944-4B73-890D-423099E7CC10}">
      <dgm:prSet/>
      <dgm:spPr/>
      <dgm:t>
        <a:bodyPr/>
        <a:lstStyle/>
        <a:p>
          <a:endParaRPr lang="en-US"/>
        </a:p>
      </dgm:t>
    </dgm:pt>
    <dgm:pt modelId="{DFFD00EE-0A33-41AE-8AAB-74A91B3247B0}" type="sibTrans" cxnId="{D5995E14-3944-4B73-890D-423099E7CC10}">
      <dgm:prSet/>
      <dgm:spPr/>
      <dgm:t>
        <a:bodyPr/>
        <a:lstStyle/>
        <a:p>
          <a:endParaRPr lang="en-US"/>
        </a:p>
      </dgm:t>
    </dgm:pt>
    <dgm:pt modelId="{FC02D018-BA2F-4768-A270-D4353FFA538B}">
      <dgm:prSet/>
      <dgm:spPr/>
      <dgm:t>
        <a:bodyPr/>
        <a:lstStyle/>
        <a:p>
          <a:r>
            <a:rPr lang="bn-IN" dirty="0" smtClean="0"/>
            <a:t>ব্যঞ্জন</a:t>
          </a:r>
          <a:endParaRPr lang="en-US" dirty="0"/>
        </a:p>
      </dgm:t>
    </dgm:pt>
    <dgm:pt modelId="{C6FE1875-CFDF-417E-8B69-5B391A525454}" type="parTrans" cxnId="{1DCC5E5B-CED1-421E-9974-F19DA8A8B2DD}">
      <dgm:prSet/>
      <dgm:spPr/>
      <dgm:t>
        <a:bodyPr/>
        <a:lstStyle/>
        <a:p>
          <a:endParaRPr lang="en-US"/>
        </a:p>
      </dgm:t>
    </dgm:pt>
    <dgm:pt modelId="{D10280FB-6DCE-4EC6-9A8F-FCD54B8F5AE6}" type="sibTrans" cxnId="{1DCC5E5B-CED1-421E-9974-F19DA8A8B2DD}">
      <dgm:prSet/>
      <dgm:spPr/>
      <dgm:t>
        <a:bodyPr/>
        <a:lstStyle/>
        <a:p>
          <a:endParaRPr lang="en-US"/>
        </a:p>
      </dgm:t>
    </dgm:pt>
    <dgm:pt modelId="{E0889DCF-ED4D-40F9-BC2B-657F4D8D9AF1}">
      <dgm:prSet/>
      <dgm:spPr/>
      <dgm:t>
        <a:bodyPr/>
        <a:lstStyle/>
        <a:p>
          <a:endParaRPr lang="en-US"/>
        </a:p>
      </dgm:t>
    </dgm:pt>
    <dgm:pt modelId="{3AEBD360-53B6-4A7C-B051-86F314379806}" type="parTrans" cxnId="{A367998C-415B-49C6-A4B9-15A93966A31A}">
      <dgm:prSet/>
      <dgm:spPr/>
      <dgm:t>
        <a:bodyPr/>
        <a:lstStyle/>
        <a:p>
          <a:endParaRPr lang="en-US"/>
        </a:p>
      </dgm:t>
    </dgm:pt>
    <dgm:pt modelId="{F4200339-ED08-4D70-9649-3BFF3CB3CE98}" type="sibTrans" cxnId="{A367998C-415B-49C6-A4B9-15A93966A31A}">
      <dgm:prSet/>
      <dgm:spPr/>
      <dgm:t>
        <a:bodyPr/>
        <a:lstStyle/>
        <a:p>
          <a:endParaRPr lang="en-US"/>
        </a:p>
      </dgm:t>
    </dgm:pt>
    <dgm:pt modelId="{BA94F77C-7400-4E3D-9B60-D312FC6F920B}" type="pres">
      <dgm:prSet presAssocID="{89E96DB0-96E3-42F7-8054-3FDD989DCC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7B0325-3755-4101-BA6C-C75BCA426652}" type="pres">
      <dgm:prSet presAssocID="{F0C5438F-B696-4875-A19F-D9FCF1EE494E}" presName="hierRoot1" presStyleCnt="0"/>
      <dgm:spPr/>
    </dgm:pt>
    <dgm:pt modelId="{454D8605-8052-412E-8D98-D76BC4F7A463}" type="pres">
      <dgm:prSet presAssocID="{F0C5438F-B696-4875-A19F-D9FCF1EE494E}" presName="composite" presStyleCnt="0"/>
      <dgm:spPr/>
    </dgm:pt>
    <dgm:pt modelId="{EF7EB883-B01A-425D-8870-D75D6C7E12E1}" type="pres">
      <dgm:prSet presAssocID="{F0C5438F-B696-4875-A19F-D9FCF1EE494E}" presName="background" presStyleLbl="node0" presStyleIdx="0" presStyleCnt="1"/>
      <dgm:spPr/>
    </dgm:pt>
    <dgm:pt modelId="{F95E8790-560B-411E-9F6C-20D1FC5E8E96}" type="pres">
      <dgm:prSet presAssocID="{F0C5438F-B696-4875-A19F-D9FCF1EE494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D77EAD-99D4-4226-AB48-D92E4D54E589}" type="pres">
      <dgm:prSet presAssocID="{F0C5438F-B696-4875-A19F-D9FCF1EE494E}" presName="hierChild2" presStyleCnt="0"/>
      <dgm:spPr/>
    </dgm:pt>
    <dgm:pt modelId="{88F5F412-3D11-4D12-B5E9-7D06E09DECDB}" type="pres">
      <dgm:prSet presAssocID="{E9E23AD4-7643-4992-A76C-994DE6E453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7170E0E-3839-4F8C-93FD-EC6E08D22FE5}" type="pres">
      <dgm:prSet presAssocID="{5ABBACEB-69D1-471A-8BAF-4D6B40174D09}" presName="hierRoot2" presStyleCnt="0"/>
      <dgm:spPr/>
    </dgm:pt>
    <dgm:pt modelId="{E0ADEA14-B81B-4F3E-ADF0-392E030E5556}" type="pres">
      <dgm:prSet presAssocID="{5ABBACEB-69D1-471A-8BAF-4D6B40174D09}" presName="composite2" presStyleCnt="0"/>
      <dgm:spPr/>
    </dgm:pt>
    <dgm:pt modelId="{0FA68745-2AE7-4315-9735-422F7A977224}" type="pres">
      <dgm:prSet presAssocID="{5ABBACEB-69D1-471A-8BAF-4D6B40174D09}" presName="background2" presStyleLbl="node2" presStyleIdx="0" presStyleCnt="2"/>
      <dgm:spPr/>
    </dgm:pt>
    <dgm:pt modelId="{2F7CCA30-5FA0-4824-A178-E376EB3BF278}" type="pres">
      <dgm:prSet presAssocID="{5ABBACEB-69D1-471A-8BAF-4D6B40174D0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F3E2DC-3959-4DC3-9318-442B2D39336E}" type="pres">
      <dgm:prSet presAssocID="{5ABBACEB-69D1-471A-8BAF-4D6B40174D09}" presName="hierChild3" presStyleCnt="0"/>
      <dgm:spPr/>
    </dgm:pt>
    <dgm:pt modelId="{8DFB8A28-B728-4021-90DC-C1DD6E991573}" type="pres">
      <dgm:prSet presAssocID="{4F748FBC-B48A-4F41-B274-DE1849A92D22}" presName="Name17" presStyleLbl="parChTrans1D3" presStyleIdx="0" presStyleCnt="6"/>
      <dgm:spPr/>
      <dgm:t>
        <a:bodyPr/>
        <a:lstStyle/>
        <a:p>
          <a:endParaRPr lang="en-US"/>
        </a:p>
      </dgm:t>
    </dgm:pt>
    <dgm:pt modelId="{B706B21F-474E-436C-AAD4-8E1EDC5D949D}" type="pres">
      <dgm:prSet presAssocID="{9B3203E5-C09D-4BE0-ABB3-E7BDD7814E16}" presName="hierRoot3" presStyleCnt="0"/>
      <dgm:spPr/>
    </dgm:pt>
    <dgm:pt modelId="{A93B22AF-2E5D-46DB-A7E6-9D3CA3D86123}" type="pres">
      <dgm:prSet presAssocID="{9B3203E5-C09D-4BE0-ABB3-E7BDD7814E16}" presName="composite3" presStyleCnt="0"/>
      <dgm:spPr/>
    </dgm:pt>
    <dgm:pt modelId="{B0C19552-4BF6-439F-AEF3-BB271F00C07E}" type="pres">
      <dgm:prSet presAssocID="{9B3203E5-C09D-4BE0-ABB3-E7BDD7814E16}" presName="background3" presStyleLbl="node3" presStyleIdx="0" presStyleCnt="6"/>
      <dgm:spPr/>
    </dgm:pt>
    <dgm:pt modelId="{563F12D0-51EB-4EFD-928F-FCC909DD063C}" type="pres">
      <dgm:prSet presAssocID="{9B3203E5-C09D-4BE0-ABB3-E7BDD7814E16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98A8FE-F928-4E5F-8D51-5EF7B5C5801C}" type="pres">
      <dgm:prSet presAssocID="{9B3203E5-C09D-4BE0-ABB3-E7BDD7814E16}" presName="hierChild4" presStyleCnt="0"/>
      <dgm:spPr/>
    </dgm:pt>
    <dgm:pt modelId="{E406BF42-1554-4A41-B18E-C618362C6E38}" type="pres">
      <dgm:prSet presAssocID="{501B46BB-2083-4EEE-8E1B-B76680452EEF}" presName="Name17" presStyleLbl="parChTrans1D3" presStyleIdx="1" presStyleCnt="6"/>
      <dgm:spPr/>
      <dgm:t>
        <a:bodyPr/>
        <a:lstStyle/>
        <a:p>
          <a:endParaRPr lang="en-US"/>
        </a:p>
      </dgm:t>
    </dgm:pt>
    <dgm:pt modelId="{92690DB3-1FFE-4FBE-AB97-35E8A86BEEE7}" type="pres">
      <dgm:prSet presAssocID="{F3552847-C37B-405B-8C3A-8B3E1C340798}" presName="hierRoot3" presStyleCnt="0"/>
      <dgm:spPr/>
    </dgm:pt>
    <dgm:pt modelId="{5640FAD5-A0B6-4C06-B559-FB1D074C5E09}" type="pres">
      <dgm:prSet presAssocID="{F3552847-C37B-405B-8C3A-8B3E1C340798}" presName="composite3" presStyleCnt="0"/>
      <dgm:spPr/>
    </dgm:pt>
    <dgm:pt modelId="{B5F45C5F-62CC-4120-B805-83F361FE0E82}" type="pres">
      <dgm:prSet presAssocID="{F3552847-C37B-405B-8C3A-8B3E1C340798}" presName="background3" presStyleLbl="node3" presStyleIdx="1" presStyleCnt="6"/>
      <dgm:spPr/>
    </dgm:pt>
    <dgm:pt modelId="{C88018F6-C44A-40F1-997B-E568C3BC2D33}" type="pres">
      <dgm:prSet presAssocID="{F3552847-C37B-405B-8C3A-8B3E1C340798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6934D8-1B41-44AC-964A-8255A1B8B00E}" type="pres">
      <dgm:prSet presAssocID="{F3552847-C37B-405B-8C3A-8B3E1C340798}" presName="hierChild4" presStyleCnt="0"/>
      <dgm:spPr/>
    </dgm:pt>
    <dgm:pt modelId="{C66061E2-8EF8-4268-95AF-4541F31DFD30}" type="pres">
      <dgm:prSet presAssocID="{8E2A0037-B5D6-4B76-A140-79D63EC1EC7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BB7CE0-C067-49B7-B422-5A9FDC83D091}" type="pres">
      <dgm:prSet presAssocID="{84678B41-C5F1-45C1-83B4-5F1E5CC2C566}" presName="hierRoot2" presStyleCnt="0"/>
      <dgm:spPr/>
    </dgm:pt>
    <dgm:pt modelId="{737D8376-34E2-4E80-884F-A98A7ADAA1B9}" type="pres">
      <dgm:prSet presAssocID="{84678B41-C5F1-45C1-83B4-5F1E5CC2C566}" presName="composite2" presStyleCnt="0"/>
      <dgm:spPr/>
    </dgm:pt>
    <dgm:pt modelId="{A056B024-F732-482B-B41C-73551EE60A70}" type="pres">
      <dgm:prSet presAssocID="{84678B41-C5F1-45C1-83B4-5F1E5CC2C566}" presName="background2" presStyleLbl="node2" presStyleIdx="1" presStyleCnt="2"/>
      <dgm:spPr/>
    </dgm:pt>
    <dgm:pt modelId="{1BE42C24-E276-4C25-9492-04696611F244}" type="pres">
      <dgm:prSet presAssocID="{84678B41-C5F1-45C1-83B4-5F1E5CC2C56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F054-A571-4223-A214-2EB3DA7CC084}" type="pres">
      <dgm:prSet presAssocID="{84678B41-C5F1-45C1-83B4-5F1E5CC2C566}" presName="hierChild3" presStyleCnt="0"/>
      <dgm:spPr/>
    </dgm:pt>
    <dgm:pt modelId="{E74AA6A8-5A88-4DBB-BA66-5AA24132AC97}" type="pres">
      <dgm:prSet presAssocID="{52855528-EA05-4CE4-B342-9BC892028672}" presName="Name17" presStyleLbl="parChTrans1D3" presStyleIdx="2" presStyleCnt="6"/>
      <dgm:spPr/>
      <dgm:t>
        <a:bodyPr/>
        <a:lstStyle/>
        <a:p>
          <a:endParaRPr lang="en-US"/>
        </a:p>
      </dgm:t>
    </dgm:pt>
    <dgm:pt modelId="{1A490A40-1D1F-4D76-9B17-3628A1E530DA}" type="pres">
      <dgm:prSet presAssocID="{3ED0A2AB-4F9C-4AE4-9C54-633A3DB7867D}" presName="hierRoot3" presStyleCnt="0"/>
      <dgm:spPr/>
    </dgm:pt>
    <dgm:pt modelId="{10CEEC84-BDE7-491B-ADD4-E2133391A860}" type="pres">
      <dgm:prSet presAssocID="{3ED0A2AB-4F9C-4AE4-9C54-633A3DB7867D}" presName="composite3" presStyleCnt="0"/>
      <dgm:spPr/>
    </dgm:pt>
    <dgm:pt modelId="{7B835A3E-C141-44C2-8E8F-50A6B4CCCECD}" type="pres">
      <dgm:prSet presAssocID="{3ED0A2AB-4F9C-4AE4-9C54-633A3DB7867D}" presName="background3" presStyleLbl="node3" presStyleIdx="2" presStyleCnt="6"/>
      <dgm:spPr/>
    </dgm:pt>
    <dgm:pt modelId="{2F46EEA0-D31F-4B06-B192-4F534C27A02A}" type="pres">
      <dgm:prSet presAssocID="{3ED0A2AB-4F9C-4AE4-9C54-633A3DB7867D}" presName="text3" presStyleLbl="fgAcc3" presStyleIdx="2" presStyleCnt="6" custLinFactX="100000" custLinFactNeighborX="121876" custLinFactNeighborY="36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B7BF09-F75B-45C1-B97C-7A8F8D379E5B}" type="pres">
      <dgm:prSet presAssocID="{3ED0A2AB-4F9C-4AE4-9C54-633A3DB7867D}" presName="hierChild4" presStyleCnt="0"/>
      <dgm:spPr/>
    </dgm:pt>
    <dgm:pt modelId="{59ED46BB-4A5F-4269-91FA-884660F08969}" type="pres">
      <dgm:prSet presAssocID="{3AEBD360-53B6-4A7C-B051-86F314379806}" presName="Name17" presStyleLbl="parChTrans1D3" presStyleIdx="3" presStyleCnt="6"/>
      <dgm:spPr/>
      <dgm:t>
        <a:bodyPr/>
        <a:lstStyle/>
        <a:p>
          <a:endParaRPr lang="en-US"/>
        </a:p>
      </dgm:t>
    </dgm:pt>
    <dgm:pt modelId="{F0C1B8C9-AC72-46F0-8478-0908364ACDA0}" type="pres">
      <dgm:prSet presAssocID="{E0889DCF-ED4D-40F9-BC2B-657F4D8D9AF1}" presName="hierRoot3" presStyleCnt="0"/>
      <dgm:spPr/>
    </dgm:pt>
    <dgm:pt modelId="{984A0F70-E902-426C-B77F-BD84456363C2}" type="pres">
      <dgm:prSet presAssocID="{E0889DCF-ED4D-40F9-BC2B-657F4D8D9AF1}" presName="composite3" presStyleCnt="0"/>
      <dgm:spPr/>
    </dgm:pt>
    <dgm:pt modelId="{E56D6C30-ED69-4B77-AFFD-61DC4C82DFF8}" type="pres">
      <dgm:prSet presAssocID="{E0889DCF-ED4D-40F9-BC2B-657F4D8D9AF1}" presName="background3" presStyleLbl="node3" presStyleIdx="3" presStyleCnt="6"/>
      <dgm:spPr/>
    </dgm:pt>
    <dgm:pt modelId="{461FB3B2-2684-41B2-99F8-48A8DD7B469F}" type="pres">
      <dgm:prSet presAssocID="{E0889DCF-ED4D-40F9-BC2B-657F4D8D9AF1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BEB07-3F7F-41C6-A8D9-61E14FC94AEF}" type="pres">
      <dgm:prSet presAssocID="{E0889DCF-ED4D-40F9-BC2B-657F4D8D9AF1}" presName="hierChild4" presStyleCnt="0"/>
      <dgm:spPr/>
    </dgm:pt>
    <dgm:pt modelId="{BA75E60B-28BE-4B89-A1CC-4063A6E5AA0B}" type="pres">
      <dgm:prSet presAssocID="{C6FE1875-CFDF-417E-8B69-5B391A525454}" presName="Name17" presStyleLbl="parChTrans1D3" presStyleIdx="4" presStyleCnt="6"/>
      <dgm:spPr/>
      <dgm:t>
        <a:bodyPr/>
        <a:lstStyle/>
        <a:p>
          <a:endParaRPr lang="en-US"/>
        </a:p>
      </dgm:t>
    </dgm:pt>
    <dgm:pt modelId="{BDE2BC5B-A419-4359-BD6E-5015E5BD8AA7}" type="pres">
      <dgm:prSet presAssocID="{FC02D018-BA2F-4768-A270-D4353FFA538B}" presName="hierRoot3" presStyleCnt="0"/>
      <dgm:spPr/>
    </dgm:pt>
    <dgm:pt modelId="{4C776CCD-9F68-4805-9977-210FCB431402}" type="pres">
      <dgm:prSet presAssocID="{FC02D018-BA2F-4768-A270-D4353FFA538B}" presName="composite3" presStyleCnt="0"/>
      <dgm:spPr/>
    </dgm:pt>
    <dgm:pt modelId="{C1B1E563-52A7-4D03-A6DE-F21EAF544A94}" type="pres">
      <dgm:prSet presAssocID="{FC02D018-BA2F-4768-A270-D4353FFA538B}" presName="background3" presStyleLbl="node3" presStyleIdx="4" presStyleCnt="6"/>
      <dgm:spPr/>
    </dgm:pt>
    <dgm:pt modelId="{DE2DDAA9-347E-49F9-AA67-60C924FF7D3F}" type="pres">
      <dgm:prSet presAssocID="{FC02D018-BA2F-4768-A270-D4353FFA538B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3E5A22-2A0B-47C3-BFA6-08AEEAF1ED4B}" type="pres">
      <dgm:prSet presAssocID="{FC02D018-BA2F-4768-A270-D4353FFA538B}" presName="hierChild4" presStyleCnt="0"/>
      <dgm:spPr/>
    </dgm:pt>
    <dgm:pt modelId="{4B07AD6B-3A9D-4F7B-8CDE-8353AB64033D}" type="pres">
      <dgm:prSet presAssocID="{90D72F63-3AA7-40AF-B081-7EB269FC6236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5EE2AF1-E803-4050-AC74-98197FC11CC0}" type="pres">
      <dgm:prSet presAssocID="{95CF5625-9EE0-4404-B9C0-7B7F780D2831}" presName="hierRoot3" presStyleCnt="0"/>
      <dgm:spPr/>
    </dgm:pt>
    <dgm:pt modelId="{905403A8-86DC-4CCC-B26A-04CA337786A5}" type="pres">
      <dgm:prSet presAssocID="{95CF5625-9EE0-4404-B9C0-7B7F780D2831}" presName="composite3" presStyleCnt="0"/>
      <dgm:spPr/>
    </dgm:pt>
    <dgm:pt modelId="{D151E4FB-3D16-4916-945E-CB8C6AD653AE}" type="pres">
      <dgm:prSet presAssocID="{95CF5625-9EE0-4404-B9C0-7B7F780D2831}" presName="background3" presStyleLbl="node3" presStyleIdx="5" presStyleCnt="6"/>
      <dgm:spPr/>
    </dgm:pt>
    <dgm:pt modelId="{EB08EBDE-4E8E-42CB-8B3B-4D165167F964}" type="pres">
      <dgm:prSet presAssocID="{95CF5625-9EE0-4404-B9C0-7B7F780D2831}" presName="text3" presStyleLbl="fgAcc3" presStyleIdx="5" presStyleCnt="6" custLinFactX="19655" custLinFactNeighborX="100000" custLinFactNeighborY="72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3FAA3-ACC8-4A76-B606-EB620B969349}" type="pres">
      <dgm:prSet presAssocID="{95CF5625-9EE0-4404-B9C0-7B7F780D2831}" presName="hierChild4" presStyleCnt="0"/>
      <dgm:spPr/>
    </dgm:pt>
  </dgm:ptLst>
  <dgm:cxnLst>
    <dgm:cxn modelId="{A5EA1021-A388-48D0-8000-649534D89C5F}" srcId="{84678B41-C5F1-45C1-83B4-5F1E5CC2C566}" destId="{3ED0A2AB-4F9C-4AE4-9C54-633A3DB7867D}" srcOrd="0" destOrd="0" parTransId="{52855528-EA05-4CE4-B342-9BC892028672}" sibTransId="{216BA7CC-1CE5-49CB-A79D-FD46B0187734}"/>
    <dgm:cxn modelId="{B0BD61D9-8123-4A0C-81B3-AA4454F56482}" srcId="{F0C5438F-B696-4875-A19F-D9FCF1EE494E}" destId="{84678B41-C5F1-45C1-83B4-5F1E5CC2C566}" srcOrd="1" destOrd="0" parTransId="{8E2A0037-B5D6-4B76-A140-79D63EC1EC7F}" sibTransId="{BD2C7FB3-25BA-4EB5-A450-F6383D75C75E}"/>
    <dgm:cxn modelId="{ADDB5B9E-F0EF-4EB0-B99D-2005448E0840}" type="presOf" srcId="{F0C5438F-B696-4875-A19F-D9FCF1EE494E}" destId="{F95E8790-560B-411E-9F6C-20D1FC5E8E96}" srcOrd="0" destOrd="0" presId="urn:microsoft.com/office/officeart/2005/8/layout/hierarchy1"/>
    <dgm:cxn modelId="{A367998C-415B-49C6-A4B9-15A93966A31A}" srcId="{84678B41-C5F1-45C1-83B4-5F1E5CC2C566}" destId="{E0889DCF-ED4D-40F9-BC2B-657F4D8D9AF1}" srcOrd="1" destOrd="0" parTransId="{3AEBD360-53B6-4A7C-B051-86F314379806}" sibTransId="{F4200339-ED08-4D70-9649-3BFF3CB3CE98}"/>
    <dgm:cxn modelId="{6764B9EA-FBFA-44BF-8057-765C0B995D5D}" type="presOf" srcId="{E0889DCF-ED4D-40F9-BC2B-657F4D8D9AF1}" destId="{461FB3B2-2684-41B2-99F8-48A8DD7B469F}" srcOrd="0" destOrd="0" presId="urn:microsoft.com/office/officeart/2005/8/layout/hierarchy1"/>
    <dgm:cxn modelId="{EBFFCD41-CB2C-4CF8-BBC5-90AB49C67F0F}" type="presOf" srcId="{C6FE1875-CFDF-417E-8B69-5B391A525454}" destId="{BA75E60B-28BE-4B89-A1CC-4063A6E5AA0B}" srcOrd="0" destOrd="0" presId="urn:microsoft.com/office/officeart/2005/8/layout/hierarchy1"/>
    <dgm:cxn modelId="{404E2361-B150-4D81-93AE-20937627CDF9}" type="presOf" srcId="{3ED0A2AB-4F9C-4AE4-9C54-633A3DB7867D}" destId="{2F46EEA0-D31F-4B06-B192-4F534C27A02A}" srcOrd="0" destOrd="0" presId="urn:microsoft.com/office/officeart/2005/8/layout/hierarchy1"/>
    <dgm:cxn modelId="{8DFA1618-1C35-4191-BABF-6B0A3C161568}" type="presOf" srcId="{FC02D018-BA2F-4768-A270-D4353FFA538B}" destId="{DE2DDAA9-347E-49F9-AA67-60C924FF7D3F}" srcOrd="0" destOrd="0" presId="urn:microsoft.com/office/officeart/2005/8/layout/hierarchy1"/>
    <dgm:cxn modelId="{45D2C410-E69E-4850-B0B8-57D1DBF7382A}" type="presOf" srcId="{501B46BB-2083-4EEE-8E1B-B76680452EEF}" destId="{E406BF42-1554-4A41-B18E-C618362C6E38}" srcOrd="0" destOrd="0" presId="urn:microsoft.com/office/officeart/2005/8/layout/hierarchy1"/>
    <dgm:cxn modelId="{44530DF8-DF92-4082-8441-FD589B938A52}" type="presOf" srcId="{9B3203E5-C09D-4BE0-ABB3-E7BDD7814E16}" destId="{563F12D0-51EB-4EFD-928F-FCC909DD063C}" srcOrd="0" destOrd="0" presId="urn:microsoft.com/office/officeart/2005/8/layout/hierarchy1"/>
    <dgm:cxn modelId="{D5995E14-3944-4B73-890D-423099E7CC10}" srcId="{84678B41-C5F1-45C1-83B4-5F1E5CC2C566}" destId="{95CF5625-9EE0-4404-B9C0-7B7F780D2831}" srcOrd="3" destOrd="0" parTransId="{90D72F63-3AA7-40AF-B081-7EB269FC6236}" sibTransId="{DFFD00EE-0A33-41AE-8AAB-74A91B3247B0}"/>
    <dgm:cxn modelId="{FE669A01-C916-48D5-A23B-BE722D7368F4}" type="presOf" srcId="{52855528-EA05-4CE4-B342-9BC892028672}" destId="{E74AA6A8-5A88-4DBB-BA66-5AA24132AC97}" srcOrd="0" destOrd="0" presId="urn:microsoft.com/office/officeart/2005/8/layout/hierarchy1"/>
    <dgm:cxn modelId="{591C8A3D-50B6-4B6B-BCB6-0422E4FB45E0}" type="presOf" srcId="{90D72F63-3AA7-40AF-B081-7EB269FC6236}" destId="{4B07AD6B-3A9D-4F7B-8CDE-8353AB64033D}" srcOrd="0" destOrd="0" presId="urn:microsoft.com/office/officeart/2005/8/layout/hierarchy1"/>
    <dgm:cxn modelId="{3186DFFE-0752-43F8-B430-ECCA0E251134}" type="presOf" srcId="{5ABBACEB-69D1-471A-8BAF-4D6B40174D09}" destId="{2F7CCA30-5FA0-4824-A178-E376EB3BF278}" srcOrd="0" destOrd="0" presId="urn:microsoft.com/office/officeart/2005/8/layout/hierarchy1"/>
    <dgm:cxn modelId="{B7925DAD-ADA0-4047-8EBC-7ADB03DAFE17}" srcId="{F0C5438F-B696-4875-A19F-D9FCF1EE494E}" destId="{5ABBACEB-69D1-471A-8BAF-4D6B40174D09}" srcOrd="0" destOrd="0" parTransId="{E9E23AD4-7643-4992-A76C-994DE6E453E8}" sibTransId="{F54EE2A6-152A-4FFE-BDB0-FD925533481F}"/>
    <dgm:cxn modelId="{1DCC5E5B-CED1-421E-9974-F19DA8A8B2DD}" srcId="{84678B41-C5F1-45C1-83B4-5F1E5CC2C566}" destId="{FC02D018-BA2F-4768-A270-D4353FFA538B}" srcOrd="2" destOrd="0" parTransId="{C6FE1875-CFDF-417E-8B69-5B391A525454}" sibTransId="{D10280FB-6DCE-4EC6-9A8F-FCD54B8F5AE6}"/>
    <dgm:cxn modelId="{32E920B5-F70A-4E7F-9309-6723923CE34C}" type="presOf" srcId="{84678B41-C5F1-45C1-83B4-5F1E5CC2C566}" destId="{1BE42C24-E276-4C25-9492-04696611F244}" srcOrd="0" destOrd="0" presId="urn:microsoft.com/office/officeart/2005/8/layout/hierarchy1"/>
    <dgm:cxn modelId="{43178BCE-F7B4-41D3-8BBA-AEDB51D8C166}" type="presOf" srcId="{F3552847-C37B-405B-8C3A-8B3E1C340798}" destId="{C88018F6-C44A-40F1-997B-E568C3BC2D33}" srcOrd="0" destOrd="0" presId="urn:microsoft.com/office/officeart/2005/8/layout/hierarchy1"/>
    <dgm:cxn modelId="{1F286AE0-2D8B-4E71-A060-EBB5522831FC}" type="presOf" srcId="{3AEBD360-53B6-4A7C-B051-86F314379806}" destId="{59ED46BB-4A5F-4269-91FA-884660F08969}" srcOrd="0" destOrd="0" presId="urn:microsoft.com/office/officeart/2005/8/layout/hierarchy1"/>
    <dgm:cxn modelId="{36177566-7000-4932-B660-67247E39985D}" type="presOf" srcId="{8E2A0037-B5D6-4B76-A140-79D63EC1EC7F}" destId="{C66061E2-8EF8-4268-95AF-4541F31DFD30}" srcOrd="0" destOrd="0" presId="urn:microsoft.com/office/officeart/2005/8/layout/hierarchy1"/>
    <dgm:cxn modelId="{A7E4D782-A4F5-4723-878A-E6031E3B1743}" type="presOf" srcId="{E9E23AD4-7643-4992-A76C-994DE6E453E8}" destId="{88F5F412-3D11-4D12-B5E9-7D06E09DECDB}" srcOrd="0" destOrd="0" presId="urn:microsoft.com/office/officeart/2005/8/layout/hierarchy1"/>
    <dgm:cxn modelId="{35854E7D-40EB-4778-BA10-31E61E618168}" type="presOf" srcId="{89E96DB0-96E3-42F7-8054-3FDD989DCCE4}" destId="{BA94F77C-7400-4E3D-9B60-D312FC6F920B}" srcOrd="0" destOrd="0" presId="urn:microsoft.com/office/officeart/2005/8/layout/hierarchy1"/>
    <dgm:cxn modelId="{DC0EAD06-BD00-445D-9BBE-DF4D0F1DAC58}" type="presOf" srcId="{4F748FBC-B48A-4F41-B274-DE1849A92D22}" destId="{8DFB8A28-B728-4021-90DC-C1DD6E991573}" srcOrd="0" destOrd="0" presId="urn:microsoft.com/office/officeart/2005/8/layout/hierarchy1"/>
    <dgm:cxn modelId="{731E0E27-7F2F-48BF-B83F-BE5CF208BC1E}" srcId="{5ABBACEB-69D1-471A-8BAF-4D6B40174D09}" destId="{9B3203E5-C09D-4BE0-ABB3-E7BDD7814E16}" srcOrd="0" destOrd="0" parTransId="{4F748FBC-B48A-4F41-B274-DE1849A92D22}" sibTransId="{008B2B95-4B43-42BF-BEEF-642E030FCE9A}"/>
    <dgm:cxn modelId="{4410FD38-6BE9-42FD-A685-73029FD9716C}" type="presOf" srcId="{95CF5625-9EE0-4404-B9C0-7B7F780D2831}" destId="{EB08EBDE-4E8E-42CB-8B3B-4D165167F964}" srcOrd="0" destOrd="0" presId="urn:microsoft.com/office/officeart/2005/8/layout/hierarchy1"/>
    <dgm:cxn modelId="{E0195821-9F91-4532-8601-5A7F6808EDDE}" srcId="{5ABBACEB-69D1-471A-8BAF-4D6B40174D09}" destId="{F3552847-C37B-405B-8C3A-8B3E1C340798}" srcOrd="1" destOrd="0" parTransId="{501B46BB-2083-4EEE-8E1B-B76680452EEF}" sibTransId="{41143B93-B4B5-46EF-83B9-546B50F043F6}"/>
    <dgm:cxn modelId="{41DC248B-74D3-425B-A24F-97BD7C13CF3F}" srcId="{89E96DB0-96E3-42F7-8054-3FDD989DCCE4}" destId="{F0C5438F-B696-4875-A19F-D9FCF1EE494E}" srcOrd="0" destOrd="0" parTransId="{246F4784-2E10-48A9-B7D0-794287D0A7DB}" sibTransId="{3A9EF328-4EFA-4F57-ACB8-054A0F889F36}"/>
    <dgm:cxn modelId="{215EF75E-D6E2-4BEC-81A0-CAB88FCB902D}" type="presParOf" srcId="{BA94F77C-7400-4E3D-9B60-D312FC6F920B}" destId="{C37B0325-3755-4101-BA6C-C75BCA426652}" srcOrd="0" destOrd="0" presId="urn:microsoft.com/office/officeart/2005/8/layout/hierarchy1"/>
    <dgm:cxn modelId="{A81C5050-4550-493B-A75F-2834A1ABF0F5}" type="presParOf" srcId="{C37B0325-3755-4101-BA6C-C75BCA426652}" destId="{454D8605-8052-412E-8D98-D76BC4F7A463}" srcOrd="0" destOrd="0" presId="urn:microsoft.com/office/officeart/2005/8/layout/hierarchy1"/>
    <dgm:cxn modelId="{13039F2B-B2F7-4CF2-8519-58649DFD61C0}" type="presParOf" srcId="{454D8605-8052-412E-8D98-D76BC4F7A463}" destId="{EF7EB883-B01A-425D-8870-D75D6C7E12E1}" srcOrd="0" destOrd="0" presId="urn:microsoft.com/office/officeart/2005/8/layout/hierarchy1"/>
    <dgm:cxn modelId="{A13501FC-6FEA-4A19-A74B-8E6C86300180}" type="presParOf" srcId="{454D8605-8052-412E-8D98-D76BC4F7A463}" destId="{F95E8790-560B-411E-9F6C-20D1FC5E8E96}" srcOrd="1" destOrd="0" presId="urn:microsoft.com/office/officeart/2005/8/layout/hierarchy1"/>
    <dgm:cxn modelId="{6B832230-E63F-47B7-B3BB-74034696ABF0}" type="presParOf" srcId="{C37B0325-3755-4101-BA6C-C75BCA426652}" destId="{46D77EAD-99D4-4226-AB48-D92E4D54E589}" srcOrd="1" destOrd="0" presId="urn:microsoft.com/office/officeart/2005/8/layout/hierarchy1"/>
    <dgm:cxn modelId="{96F0353C-5673-4B41-ADB3-5412EBA33B57}" type="presParOf" srcId="{46D77EAD-99D4-4226-AB48-D92E4D54E589}" destId="{88F5F412-3D11-4D12-B5E9-7D06E09DECDB}" srcOrd="0" destOrd="0" presId="urn:microsoft.com/office/officeart/2005/8/layout/hierarchy1"/>
    <dgm:cxn modelId="{6995EC76-4C85-4E33-8AA0-E1C939403C7F}" type="presParOf" srcId="{46D77EAD-99D4-4226-AB48-D92E4D54E589}" destId="{B7170E0E-3839-4F8C-93FD-EC6E08D22FE5}" srcOrd="1" destOrd="0" presId="urn:microsoft.com/office/officeart/2005/8/layout/hierarchy1"/>
    <dgm:cxn modelId="{DC7BDCDD-8405-460A-B585-E2CADB0B4720}" type="presParOf" srcId="{B7170E0E-3839-4F8C-93FD-EC6E08D22FE5}" destId="{E0ADEA14-B81B-4F3E-ADF0-392E030E5556}" srcOrd="0" destOrd="0" presId="urn:microsoft.com/office/officeart/2005/8/layout/hierarchy1"/>
    <dgm:cxn modelId="{DBFAD521-9208-488B-A850-06DF99B1261E}" type="presParOf" srcId="{E0ADEA14-B81B-4F3E-ADF0-392E030E5556}" destId="{0FA68745-2AE7-4315-9735-422F7A977224}" srcOrd="0" destOrd="0" presId="urn:microsoft.com/office/officeart/2005/8/layout/hierarchy1"/>
    <dgm:cxn modelId="{E17FA2CF-B1FB-401B-9606-902F9CB44E5E}" type="presParOf" srcId="{E0ADEA14-B81B-4F3E-ADF0-392E030E5556}" destId="{2F7CCA30-5FA0-4824-A178-E376EB3BF278}" srcOrd="1" destOrd="0" presId="urn:microsoft.com/office/officeart/2005/8/layout/hierarchy1"/>
    <dgm:cxn modelId="{8D5DED5D-9A34-4351-837C-C06856E96BF7}" type="presParOf" srcId="{B7170E0E-3839-4F8C-93FD-EC6E08D22FE5}" destId="{ADF3E2DC-3959-4DC3-9318-442B2D39336E}" srcOrd="1" destOrd="0" presId="urn:microsoft.com/office/officeart/2005/8/layout/hierarchy1"/>
    <dgm:cxn modelId="{3AB56C5A-D53B-4FC0-9F00-D052F4AA97A6}" type="presParOf" srcId="{ADF3E2DC-3959-4DC3-9318-442B2D39336E}" destId="{8DFB8A28-B728-4021-90DC-C1DD6E991573}" srcOrd="0" destOrd="0" presId="urn:microsoft.com/office/officeart/2005/8/layout/hierarchy1"/>
    <dgm:cxn modelId="{3236BD0D-5FB0-4E95-A307-15678B5309CD}" type="presParOf" srcId="{ADF3E2DC-3959-4DC3-9318-442B2D39336E}" destId="{B706B21F-474E-436C-AAD4-8E1EDC5D949D}" srcOrd="1" destOrd="0" presId="urn:microsoft.com/office/officeart/2005/8/layout/hierarchy1"/>
    <dgm:cxn modelId="{EA7E8377-16AD-42F9-962E-1EBC40714237}" type="presParOf" srcId="{B706B21F-474E-436C-AAD4-8E1EDC5D949D}" destId="{A93B22AF-2E5D-46DB-A7E6-9D3CA3D86123}" srcOrd="0" destOrd="0" presId="urn:microsoft.com/office/officeart/2005/8/layout/hierarchy1"/>
    <dgm:cxn modelId="{3CB29183-B2ED-4300-B8B2-54EAB08BF40D}" type="presParOf" srcId="{A93B22AF-2E5D-46DB-A7E6-9D3CA3D86123}" destId="{B0C19552-4BF6-439F-AEF3-BB271F00C07E}" srcOrd="0" destOrd="0" presId="urn:microsoft.com/office/officeart/2005/8/layout/hierarchy1"/>
    <dgm:cxn modelId="{AC4B578F-9C6D-4077-8414-E9C94A47D490}" type="presParOf" srcId="{A93B22AF-2E5D-46DB-A7E6-9D3CA3D86123}" destId="{563F12D0-51EB-4EFD-928F-FCC909DD063C}" srcOrd="1" destOrd="0" presId="urn:microsoft.com/office/officeart/2005/8/layout/hierarchy1"/>
    <dgm:cxn modelId="{606208C8-C1A0-4EDA-A190-85E77C6C5E9E}" type="presParOf" srcId="{B706B21F-474E-436C-AAD4-8E1EDC5D949D}" destId="{D598A8FE-F928-4E5F-8D51-5EF7B5C5801C}" srcOrd="1" destOrd="0" presId="urn:microsoft.com/office/officeart/2005/8/layout/hierarchy1"/>
    <dgm:cxn modelId="{4B428EA0-5762-4BC5-94BD-C5686F9222F0}" type="presParOf" srcId="{ADF3E2DC-3959-4DC3-9318-442B2D39336E}" destId="{E406BF42-1554-4A41-B18E-C618362C6E38}" srcOrd="2" destOrd="0" presId="urn:microsoft.com/office/officeart/2005/8/layout/hierarchy1"/>
    <dgm:cxn modelId="{4F4A1F95-D00C-4D89-94BF-7602379EE032}" type="presParOf" srcId="{ADF3E2DC-3959-4DC3-9318-442B2D39336E}" destId="{92690DB3-1FFE-4FBE-AB97-35E8A86BEEE7}" srcOrd="3" destOrd="0" presId="urn:microsoft.com/office/officeart/2005/8/layout/hierarchy1"/>
    <dgm:cxn modelId="{100D1F7B-29DD-4BE8-98E6-14061A74B216}" type="presParOf" srcId="{92690DB3-1FFE-4FBE-AB97-35E8A86BEEE7}" destId="{5640FAD5-A0B6-4C06-B559-FB1D074C5E09}" srcOrd="0" destOrd="0" presId="urn:microsoft.com/office/officeart/2005/8/layout/hierarchy1"/>
    <dgm:cxn modelId="{4438834E-2799-41C1-8180-FEA65D48F9C0}" type="presParOf" srcId="{5640FAD5-A0B6-4C06-B559-FB1D074C5E09}" destId="{B5F45C5F-62CC-4120-B805-83F361FE0E82}" srcOrd="0" destOrd="0" presId="urn:microsoft.com/office/officeart/2005/8/layout/hierarchy1"/>
    <dgm:cxn modelId="{28E80A45-A870-4732-9BCE-3623B0CC74E6}" type="presParOf" srcId="{5640FAD5-A0B6-4C06-B559-FB1D074C5E09}" destId="{C88018F6-C44A-40F1-997B-E568C3BC2D33}" srcOrd="1" destOrd="0" presId="urn:microsoft.com/office/officeart/2005/8/layout/hierarchy1"/>
    <dgm:cxn modelId="{27013464-F05E-4C50-94B7-BDDDD7872520}" type="presParOf" srcId="{92690DB3-1FFE-4FBE-AB97-35E8A86BEEE7}" destId="{C56934D8-1B41-44AC-964A-8255A1B8B00E}" srcOrd="1" destOrd="0" presId="urn:microsoft.com/office/officeart/2005/8/layout/hierarchy1"/>
    <dgm:cxn modelId="{DE7167BC-14FD-4DAC-8EC4-7F85BAFCEE5D}" type="presParOf" srcId="{46D77EAD-99D4-4226-AB48-D92E4D54E589}" destId="{C66061E2-8EF8-4268-95AF-4541F31DFD30}" srcOrd="2" destOrd="0" presId="urn:microsoft.com/office/officeart/2005/8/layout/hierarchy1"/>
    <dgm:cxn modelId="{2C36B2C4-D213-4067-9A75-D51DB6D95AAD}" type="presParOf" srcId="{46D77EAD-99D4-4226-AB48-D92E4D54E589}" destId="{CFBB7CE0-C067-49B7-B422-5A9FDC83D091}" srcOrd="3" destOrd="0" presId="urn:microsoft.com/office/officeart/2005/8/layout/hierarchy1"/>
    <dgm:cxn modelId="{BDBBC0AE-192D-4CAD-A15D-0B187067A62A}" type="presParOf" srcId="{CFBB7CE0-C067-49B7-B422-5A9FDC83D091}" destId="{737D8376-34E2-4E80-884F-A98A7ADAA1B9}" srcOrd="0" destOrd="0" presId="urn:microsoft.com/office/officeart/2005/8/layout/hierarchy1"/>
    <dgm:cxn modelId="{6AB3FBFD-E004-4986-AC07-1CE13E192E88}" type="presParOf" srcId="{737D8376-34E2-4E80-884F-A98A7ADAA1B9}" destId="{A056B024-F732-482B-B41C-73551EE60A70}" srcOrd="0" destOrd="0" presId="urn:microsoft.com/office/officeart/2005/8/layout/hierarchy1"/>
    <dgm:cxn modelId="{E8605476-F779-4E2F-A586-485B133214CC}" type="presParOf" srcId="{737D8376-34E2-4E80-884F-A98A7ADAA1B9}" destId="{1BE42C24-E276-4C25-9492-04696611F244}" srcOrd="1" destOrd="0" presId="urn:microsoft.com/office/officeart/2005/8/layout/hierarchy1"/>
    <dgm:cxn modelId="{A5A4754C-7584-44CB-B750-1CF2430F038E}" type="presParOf" srcId="{CFBB7CE0-C067-49B7-B422-5A9FDC83D091}" destId="{E3D9F054-A571-4223-A214-2EB3DA7CC084}" srcOrd="1" destOrd="0" presId="urn:microsoft.com/office/officeart/2005/8/layout/hierarchy1"/>
    <dgm:cxn modelId="{AFB7F63C-1ADE-4696-8EB0-7AB8B7A97DED}" type="presParOf" srcId="{E3D9F054-A571-4223-A214-2EB3DA7CC084}" destId="{E74AA6A8-5A88-4DBB-BA66-5AA24132AC97}" srcOrd="0" destOrd="0" presId="urn:microsoft.com/office/officeart/2005/8/layout/hierarchy1"/>
    <dgm:cxn modelId="{42735963-53C1-48D4-AD06-814AD699626A}" type="presParOf" srcId="{E3D9F054-A571-4223-A214-2EB3DA7CC084}" destId="{1A490A40-1D1F-4D76-9B17-3628A1E530DA}" srcOrd="1" destOrd="0" presId="urn:microsoft.com/office/officeart/2005/8/layout/hierarchy1"/>
    <dgm:cxn modelId="{0B4AD190-EFBF-4AEC-9C50-5F5E8A422F69}" type="presParOf" srcId="{1A490A40-1D1F-4D76-9B17-3628A1E530DA}" destId="{10CEEC84-BDE7-491B-ADD4-E2133391A860}" srcOrd="0" destOrd="0" presId="urn:microsoft.com/office/officeart/2005/8/layout/hierarchy1"/>
    <dgm:cxn modelId="{F17930E7-33DE-4FB3-B356-22865FE16936}" type="presParOf" srcId="{10CEEC84-BDE7-491B-ADD4-E2133391A860}" destId="{7B835A3E-C141-44C2-8E8F-50A6B4CCCECD}" srcOrd="0" destOrd="0" presId="urn:microsoft.com/office/officeart/2005/8/layout/hierarchy1"/>
    <dgm:cxn modelId="{67472B9F-D234-474A-B499-CEE4B3F38CF6}" type="presParOf" srcId="{10CEEC84-BDE7-491B-ADD4-E2133391A860}" destId="{2F46EEA0-D31F-4B06-B192-4F534C27A02A}" srcOrd="1" destOrd="0" presId="urn:microsoft.com/office/officeart/2005/8/layout/hierarchy1"/>
    <dgm:cxn modelId="{343B61B6-CF9E-4DF3-82AA-A1EB370CC588}" type="presParOf" srcId="{1A490A40-1D1F-4D76-9B17-3628A1E530DA}" destId="{04B7BF09-F75B-45C1-B97C-7A8F8D379E5B}" srcOrd="1" destOrd="0" presId="urn:microsoft.com/office/officeart/2005/8/layout/hierarchy1"/>
    <dgm:cxn modelId="{87E8CACC-FD27-4301-B688-36D88699233E}" type="presParOf" srcId="{E3D9F054-A571-4223-A214-2EB3DA7CC084}" destId="{59ED46BB-4A5F-4269-91FA-884660F08969}" srcOrd="2" destOrd="0" presId="urn:microsoft.com/office/officeart/2005/8/layout/hierarchy1"/>
    <dgm:cxn modelId="{935F7480-BCCE-4B57-8ED3-E76EE5613F3F}" type="presParOf" srcId="{E3D9F054-A571-4223-A214-2EB3DA7CC084}" destId="{F0C1B8C9-AC72-46F0-8478-0908364ACDA0}" srcOrd="3" destOrd="0" presId="urn:microsoft.com/office/officeart/2005/8/layout/hierarchy1"/>
    <dgm:cxn modelId="{082470B6-5DB3-44A8-8718-8E9644EC9A18}" type="presParOf" srcId="{F0C1B8C9-AC72-46F0-8478-0908364ACDA0}" destId="{984A0F70-E902-426C-B77F-BD84456363C2}" srcOrd="0" destOrd="0" presId="urn:microsoft.com/office/officeart/2005/8/layout/hierarchy1"/>
    <dgm:cxn modelId="{08789B8F-92D8-45D2-BFFB-83897D267FBE}" type="presParOf" srcId="{984A0F70-E902-426C-B77F-BD84456363C2}" destId="{E56D6C30-ED69-4B77-AFFD-61DC4C82DFF8}" srcOrd="0" destOrd="0" presId="urn:microsoft.com/office/officeart/2005/8/layout/hierarchy1"/>
    <dgm:cxn modelId="{68110597-2616-4AE6-BCFF-4F8AAF60C552}" type="presParOf" srcId="{984A0F70-E902-426C-B77F-BD84456363C2}" destId="{461FB3B2-2684-41B2-99F8-48A8DD7B469F}" srcOrd="1" destOrd="0" presId="urn:microsoft.com/office/officeart/2005/8/layout/hierarchy1"/>
    <dgm:cxn modelId="{1896625E-DFAA-46B9-B3EF-83D3C53B7FF8}" type="presParOf" srcId="{F0C1B8C9-AC72-46F0-8478-0908364ACDA0}" destId="{4A1BEB07-3F7F-41C6-A8D9-61E14FC94AEF}" srcOrd="1" destOrd="0" presId="urn:microsoft.com/office/officeart/2005/8/layout/hierarchy1"/>
    <dgm:cxn modelId="{241332E4-1420-428E-830E-C052356E560C}" type="presParOf" srcId="{E3D9F054-A571-4223-A214-2EB3DA7CC084}" destId="{BA75E60B-28BE-4B89-A1CC-4063A6E5AA0B}" srcOrd="4" destOrd="0" presId="urn:microsoft.com/office/officeart/2005/8/layout/hierarchy1"/>
    <dgm:cxn modelId="{81E9C230-B280-416E-A906-4B924FFFF02A}" type="presParOf" srcId="{E3D9F054-A571-4223-A214-2EB3DA7CC084}" destId="{BDE2BC5B-A419-4359-BD6E-5015E5BD8AA7}" srcOrd="5" destOrd="0" presId="urn:microsoft.com/office/officeart/2005/8/layout/hierarchy1"/>
    <dgm:cxn modelId="{B4DC758F-40C3-4ED6-9A6F-5AA2E1025065}" type="presParOf" srcId="{BDE2BC5B-A419-4359-BD6E-5015E5BD8AA7}" destId="{4C776CCD-9F68-4805-9977-210FCB431402}" srcOrd="0" destOrd="0" presId="urn:microsoft.com/office/officeart/2005/8/layout/hierarchy1"/>
    <dgm:cxn modelId="{F91A5E85-B3A5-4489-B31E-A037ABFD2058}" type="presParOf" srcId="{4C776CCD-9F68-4805-9977-210FCB431402}" destId="{C1B1E563-52A7-4D03-A6DE-F21EAF544A94}" srcOrd="0" destOrd="0" presId="urn:microsoft.com/office/officeart/2005/8/layout/hierarchy1"/>
    <dgm:cxn modelId="{A428FC06-5ED1-4E2B-8F23-6B9483BF8B54}" type="presParOf" srcId="{4C776CCD-9F68-4805-9977-210FCB431402}" destId="{DE2DDAA9-347E-49F9-AA67-60C924FF7D3F}" srcOrd="1" destOrd="0" presId="urn:microsoft.com/office/officeart/2005/8/layout/hierarchy1"/>
    <dgm:cxn modelId="{8DCF04DC-A46C-4165-B43D-3E1FCE5280EA}" type="presParOf" srcId="{BDE2BC5B-A419-4359-BD6E-5015E5BD8AA7}" destId="{A63E5A22-2A0B-47C3-BFA6-08AEEAF1ED4B}" srcOrd="1" destOrd="0" presId="urn:microsoft.com/office/officeart/2005/8/layout/hierarchy1"/>
    <dgm:cxn modelId="{FFEE4DF9-9D2F-4E89-99E7-41C975E07F04}" type="presParOf" srcId="{E3D9F054-A571-4223-A214-2EB3DA7CC084}" destId="{4B07AD6B-3A9D-4F7B-8CDE-8353AB64033D}" srcOrd="6" destOrd="0" presId="urn:microsoft.com/office/officeart/2005/8/layout/hierarchy1"/>
    <dgm:cxn modelId="{9BD1E65A-9EF8-477B-BB24-B7D4D16708CF}" type="presParOf" srcId="{E3D9F054-A571-4223-A214-2EB3DA7CC084}" destId="{E5EE2AF1-E803-4050-AC74-98197FC11CC0}" srcOrd="7" destOrd="0" presId="urn:microsoft.com/office/officeart/2005/8/layout/hierarchy1"/>
    <dgm:cxn modelId="{A3507AEF-3E18-45EB-9E94-6AD269ACFD1B}" type="presParOf" srcId="{E5EE2AF1-E803-4050-AC74-98197FC11CC0}" destId="{905403A8-86DC-4CCC-B26A-04CA337786A5}" srcOrd="0" destOrd="0" presId="urn:microsoft.com/office/officeart/2005/8/layout/hierarchy1"/>
    <dgm:cxn modelId="{F77D7A9A-1C04-4A15-BDD7-2B0517A9E356}" type="presParOf" srcId="{905403A8-86DC-4CCC-B26A-04CA337786A5}" destId="{D151E4FB-3D16-4916-945E-CB8C6AD653AE}" srcOrd="0" destOrd="0" presId="urn:microsoft.com/office/officeart/2005/8/layout/hierarchy1"/>
    <dgm:cxn modelId="{9591CA67-1443-48CC-877F-E28EFDEA1B3E}" type="presParOf" srcId="{905403A8-86DC-4CCC-B26A-04CA337786A5}" destId="{EB08EBDE-4E8E-42CB-8B3B-4D165167F964}" srcOrd="1" destOrd="0" presId="urn:microsoft.com/office/officeart/2005/8/layout/hierarchy1"/>
    <dgm:cxn modelId="{D76E9859-0388-4D19-9A83-9E70C9617683}" type="presParOf" srcId="{E5EE2AF1-E803-4050-AC74-98197FC11CC0}" destId="{3663FAA3-ACC8-4A76-B606-EB620B9693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7AD6B-3A9D-4F7B-8CDE-8353AB64033D}">
      <dsp:nvSpPr>
        <dsp:cNvPr id="0" name=""/>
        <dsp:cNvSpPr/>
      </dsp:nvSpPr>
      <dsp:spPr>
        <a:xfrm>
          <a:off x="4032498" y="2255387"/>
          <a:ext cx="1547812" cy="63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065"/>
              </a:lnTo>
              <a:lnTo>
                <a:pt x="1547812" y="554065"/>
              </a:lnTo>
              <a:lnTo>
                <a:pt x="1547812" y="632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5E60B-28BE-4B89-A1CC-4063A6E5AA0B}">
      <dsp:nvSpPr>
        <dsp:cNvPr id="0" name=""/>
        <dsp:cNvSpPr/>
      </dsp:nvSpPr>
      <dsp:spPr>
        <a:xfrm>
          <a:off x="4032498" y="2255387"/>
          <a:ext cx="515689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515689" y="167247"/>
              </a:lnTo>
              <a:lnTo>
                <a:pt x="515689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D46BB-4A5F-4269-91FA-884660F08969}">
      <dsp:nvSpPr>
        <dsp:cNvPr id="0" name=""/>
        <dsp:cNvSpPr/>
      </dsp:nvSpPr>
      <dsp:spPr>
        <a:xfrm>
          <a:off x="3516808" y="2255387"/>
          <a:ext cx="515689" cy="245421"/>
        </a:xfrm>
        <a:custGeom>
          <a:avLst/>
          <a:gdLst/>
          <a:ahLst/>
          <a:cxnLst/>
          <a:rect l="0" t="0" r="0" b="0"/>
          <a:pathLst>
            <a:path>
              <a:moveTo>
                <a:pt x="515689" y="0"/>
              </a:moveTo>
              <a:lnTo>
                <a:pt x="515689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AA6A8-5A88-4DBB-BA66-5AA24132AC97}">
      <dsp:nvSpPr>
        <dsp:cNvPr id="0" name=""/>
        <dsp:cNvSpPr/>
      </dsp:nvSpPr>
      <dsp:spPr>
        <a:xfrm>
          <a:off x="4032498" y="2255387"/>
          <a:ext cx="325244" cy="4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037"/>
              </a:lnTo>
              <a:lnTo>
                <a:pt x="325244" y="364037"/>
              </a:lnTo>
              <a:lnTo>
                <a:pt x="325244" y="4422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061E2-8EF8-4268-95AF-4541F31DFD30}">
      <dsp:nvSpPr>
        <dsp:cNvPr id="0" name=""/>
        <dsp:cNvSpPr/>
      </dsp:nvSpPr>
      <dsp:spPr>
        <a:xfrm>
          <a:off x="2485429" y="1474117"/>
          <a:ext cx="1547068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1547068" y="167247"/>
              </a:lnTo>
              <a:lnTo>
                <a:pt x="1547068" y="245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6BF42-1554-4A41-B18E-C618362C6E38}">
      <dsp:nvSpPr>
        <dsp:cNvPr id="0" name=""/>
        <dsp:cNvSpPr/>
      </dsp:nvSpPr>
      <dsp:spPr>
        <a:xfrm>
          <a:off x="938361" y="2255387"/>
          <a:ext cx="515689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515689" y="167247"/>
              </a:lnTo>
              <a:lnTo>
                <a:pt x="515689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B8A28-B728-4021-90DC-C1DD6E991573}">
      <dsp:nvSpPr>
        <dsp:cNvPr id="0" name=""/>
        <dsp:cNvSpPr/>
      </dsp:nvSpPr>
      <dsp:spPr>
        <a:xfrm>
          <a:off x="422671" y="2255387"/>
          <a:ext cx="515689" cy="245421"/>
        </a:xfrm>
        <a:custGeom>
          <a:avLst/>
          <a:gdLst/>
          <a:ahLst/>
          <a:cxnLst/>
          <a:rect l="0" t="0" r="0" b="0"/>
          <a:pathLst>
            <a:path>
              <a:moveTo>
                <a:pt x="515689" y="0"/>
              </a:moveTo>
              <a:lnTo>
                <a:pt x="515689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5F412-3D11-4D12-B5E9-7D06E09DECDB}">
      <dsp:nvSpPr>
        <dsp:cNvPr id="0" name=""/>
        <dsp:cNvSpPr/>
      </dsp:nvSpPr>
      <dsp:spPr>
        <a:xfrm>
          <a:off x="938361" y="1474117"/>
          <a:ext cx="1547068" cy="245421"/>
        </a:xfrm>
        <a:custGeom>
          <a:avLst/>
          <a:gdLst/>
          <a:ahLst/>
          <a:cxnLst/>
          <a:rect l="0" t="0" r="0" b="0"/>
          <a:pathLst>
            <a:path>
              <a:moveTo>
                <a:pt x="1547068" y="0"/>
              </a:moveTo>
              <a:lnTo>
                <a:pt x="1547068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EB883-B01A-425D-8870-D75D6C7E12E1}">
      <dsp:nvSpPr>
        <dsp:cNvPr id="0" name=""/>
        <dsp:cNvSpPr/>
      </dsp:nvSpPr>
      <dsp:spPr>
        <a:xfrm>
          <a:off x="2063501" y="93826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E8790-560B-411E-9F6C-20D1FC5E8E96}">
      <dsp:nvSpPr>
        <dsp:cNvPr id="0" name=""/>
        <dsp:cNvSpPr/>
      </dsp:nvSpPr>
      <dsp:spPr>
        <a:xfrm>
          <a:off x="2157263" y="1027343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সন্ধি</a:t>
          </a:r>
          <a:endParaRPr lang="en-US" sz="1300" kern="1200" dirty="0"/>
        </a:p>
      </dsp:txBody>
      <dsp:txXfrm>
        <a:off x="2172957" y="1043037"/>
        <a:ext cx="812467" cy="504460"/>
      </dsp:txXfrm>
    </dsp:sp>
    <dsp:sp modelId="{0FA68745-2AE7-4315-9735-422F7A977224}">
      <dsp:nvSpPr>
        <dsp:cNvPr id="0" name=""/>
        <dsp:cNvSpPr/>
      </dsp:nvSpPr>
      <dsp:spPr>
        <a:xfrm>
          <a:off x="516433" y="171953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CCA30-5FA0-4824-A178-E376EB3BF278}">
      <dsp:nvSpPr>
        <dsp:cNvPr id="0" name=""/>
        <dsp:cNvSpPr/>
      </dsp:nvSpPr>
      <dsp:spPr>
        <a:xfrm>
          <a:off x="610195" y="180861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বাংলা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সন্ধি</a:t>
          </a:r>
          <a:endParaRPr lang="en-US" sz="1300" kern="1200" dirty="0"/>
        </a:p>
      </dsp:txBody>
      <dsp:txXfrm>
        <a:off x="625889" y="1824306"/>
        <a:ext cx="812467" cy="504460"/>
      </dsp:txXfrm>
    </dsp:sp>
    <dsp:sp modelId="{B0C19552-4BF6-439F-AEF3-BB271F00C07E}">
      <dsp:nvSpPr>
        <dsp:cNvPr id="0" name=""/>
        <dsp:cNvSpPr/>
      </dsp:nvSpPr>
      <dsp:spPr>
        <a:xfrm>
          <a:off x="744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F12D0-51EB-4EFD-928F-FCC909DD063C}">
      <dsp:nvSpPr>
        <dsp:cNvPr id="0" name=""/>
        <dsp:cNvSpPr/>
      </dsp:nvSpPr>
      <dsp:spPr>
        <a:xfrm>
          <a:off x="94505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00" kern="1200" dirty="0" smtClean="0"/>
            <a:t>সবর সন্ধি</a:t>
          </a:r>
          <a:endParaRPr lang="en-US" sz="1300" kern="1200" dirty="0"/>
        </a:p>
      </dsp:txBody>
      <dsp:txXfrm>
        <a:off x="110199" y="2605576"/>
        <a:ext cx="812467" cy="504460"/>
      </dsp:txXfrm>
    </dsp:sp>
    <dsp:sp modelId="{B5F45C5F-62CC-4120-B805-83F361FE0E82}">
      <dsp:nvSpPr>
        <dsp:cNvPr id="0" name=""/>
        <dsp:cNvSpPr/>
      </dsp:nvSpPr>
      <dsp:spPr>
        <a:xfrm>
          <a:off x="1032123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018F6-C44A-40F1-997B-E568C3BC2D33}">
      <dsp:nvSpPr>
        <dsp:cNvPr id="0" name=""/>
        <dsp:cNvSpPr/>
      </dsp:nvSpPr>
      <dsp:spPr>
        <a:xfrm>
          <a:off x="1125884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00" kern="1200" dirty="0" smtClean="0"/>
            <a:t>ব্যঞ্জন সন্ধি</a:t>
          </a:r>
          <a:endParaRPr lang="en-US" sz="1300" kern="1200" dirty="0"/>
        </a:p>
      </dsp:txBody>
      <dsp:txXfrm>
        <a:off x="1141578" y="2605576"/>
        <a:ext cx="812467" cy="504460"/>
      </dsp:txXfrm>
    </dsp:sp>
    <dsp:sp modelId="{A056B024-F732-482B-B41C-73551EE60A70}">
      <dsp:nvSpPr>
        <dsp:cNvPr id="0" name=""/>
        <dsp:cNvSpPr/>
      </dsp:nvSpPr>
      <dsp:spPr>
        <a:xfrm>
          <a:off x="3610570" y="171953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42C24-E276-4C25-9492-04696611F244}">
      <dsp:nvSpPr>
        <dsp:cNvPr id="0" name=""/>
        <dsp:cNvSpPr/>
      </dsp:nvSpPr>
      <dsp:spPr>
        <a:xfrm>
          <a:off x="3704332" y="180861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ত</a:t>
          </a:r>
          <a:r>
            <a:rPr lang="bn-IN" sz="1300" kern="1200" dirty="0" smtClean="0"/>
            <a:t>ৎসম সন্ধি</a:t>
          </a:r>
          <a:endParaRPr lang="en-US" sz="1300" kern="1200" dirty="0"/>
        </a:p>
      </dsp:txBody>
      <dsp:txXfrm>
        <a:off x="3720026" y="1824306"/>
        <a:ext cx="812467" cy="504460"/>
      </dsp:txXfrm>
    </dsp:sp>
    <dsp:sp modelId="{7B835A3E-C141-44C2-8E8F-50A6B4CCCECD}">
      <dsp:nvSpPr>
        <dsp:cNvPr id="0" name=""/>
        <dsp:cNvSpPr/>
      </dsp:nvSpPr>
      <dsp:spPr>
        <a:xfrm>
          <a:off x="3935814" y="269759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6EEA0-D31F-4B06-B192-4F534C27A02A}">
      <dsp:nvSpPr>
        <dsp:cNvPr id="0" name=""/>
        <dsp:cNvSpPr/>
      </dsp:nvSpPr>
      <dsp:spPr>
        <a:xfrm>
          <a:off x="4029576" y="2786672"/>
          <a:ext cx="843855" cy="53584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00" kern="1200" dirty="0" smtClean="0">
              <a:solidFill>
                <a:srgbClr val="FF0000"/>
              </a:solidFill>
            </a:rPr>
            <a:t>সবর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4045270" y="2802366"/>
        <a:ext cx="812467" cy="504460"/>
      </dsp:txXfrm>
    </dsp:sp>
    <dsp:sp modelId="{E56D6C30-ED69-4B77-AFFD-61DC4C82DFF8}">
      <dsp:nvSpPr>
        <dsp:cNvPr id="0" name=""/>
        <dsp:cNvSpPr/>
      </dsp:nvSpPr>
      <dsp:spPr>
        <a:xfrm>
          <a:off x="3094880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FB3B2-2684-41B2-99F8-48A8DD7B469F}">
      <dsp:nvSpPr>
        <dsp:cNvPr id="0" name=""/>
        <dsp:cNvSpPr/>
      </dsp:nvSpPr>
      <dsp:spPr>
        <a:xfrm>
          <a:off x="3188642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204336" y="2605576"/>
        <a:ext cx="812467" cy="504460"/>
      </dsp:txXfrm>
    </dsp:sp>
    <dsp:sp modelId="{C1B1E563-52A7-4D03-A6DE-F21EAF544A94}">
      <dsp:nvSpPr>
        <dsp:cNvPr id="0" name=""/>
        <dsp:cNvSpPr/>
      </dsp:nvSpPr>
      <dsp:spPr>
        <a:xfrm>
          <a:off x="4126259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DDAA9-347E-49F9-AA67-60C924FF7D3F}">
      <dsp:nvSpPr>
        <dsp:cNvPr id="0" name=""/>
        <dsp:cNvSpPr/>
      </dsp:nvSpPr>
      <dsp:spPr>
        <a:xfrm>
          <a:off x="4220021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00" kern="1200" dirty="0" smtClean="0"/>
            <a:t>ব্যঞ্জন</a:t>
          </a:r>
          <a:endParaRPr lang="en-US" sz="1300" kern="1200" dirty="0"/>
        </a:p>
      </dsp:txBody>
      <dsp:txXfrm>
        <a:off x="4235715" y="2605576"/>
        <a:ext cx="812467" cy="504460"/>
      </dsp:txXfrm>
    </dsp:sp>
    <dsp:sp modelId="{D151E4FB-3D16-4916-945E-CB8C6AD653AE}">
      <dsp:nvSpPr>
        <dsp:cNvPr id="0" name=""/>
        <dsp:cNvSpPr/>
      </dsp:nvSpPr>
      <dsp:spPr>
        <a:xfrm>
          <a:off x="5158382" y="2887626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8EBDE-4E8E-42CB-8B3B-4D165167F964}">
      <dsp:nvSpPr>
        <dsp:cNvPr id="0" name=""/>
        <dsp:cNvSpPr/>
      </dsp:nvSpPr>
      <dsp:spPr>
        <a:xfrm>
          <a:off x="5252144" y="2976700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00" kern="1200" dirty="0" smtClean="0"/>
            <a:t>বিসর্গ</a:t>
          </a:r>
          <a:endParaRPr lang="en-US" sz="1300" kern="1200" dirty="0"/>
        </a:p>
      </dsp:txBody>
      <dsp:txXfrm>
        <a:off x="5267838" y="2992394"/>
        <a:ext cx="812467" cy="50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1133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সবাইকে শুভেচ্ছা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20085867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20085867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শব্দের মাঝে যদি বলা  ব ফলা হয়  তাহলে স্থানে- উ/ঊ বসবে যেমন-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স্বল্প=সু+অল্প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বধবাগমন=বধূ+আগমন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1f596e19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1f596e19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শব্দের মাঝে যদি ও কার হয় তাহলে,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অ/আ+ও/ঔ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মহৌষধ= মহা+ঔষধ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20e8d76f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20e8d76f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বাড়ির কাজ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সবাই যে কয়েকটি সূত্রের দেখানো হলো তার ওপর মোট দশটি  শব্দ দিয়ে  সন্ধি বিচ্ছেদ করবে।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20e8d76f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20e8d76f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সবাইকে ধন্যবাদ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20e8d76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20e8d76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আজকের পাঠ( সন্ধির দ্বিতীয় পর্ব)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স্বরসন্ধি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1146c961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1146c961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সন্ধি মূলত দুই প্রকারঃ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1 বাংলা সন্ধি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2 তৎসম সন্ধি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1146c961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1146c961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সন্ধি হয়: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কোন শব্দের পূর্বপদ এবং    পরপদ মিলে সন্ধি হয়।পূর্বপদ এর শেষ অংশ এবং পরপদের প্রথম অংশ মিলে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সন্ধি হয়।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সন্ধি সাধারণত মাঝ বরাবর বিচ্ছেদ ঘটে । ফলে পূর্বপদ এবং পর পদে দুইটা আলাদা শব্দ তৈরি হয়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যার অর্থ থাকে।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6eab527b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6eab527b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স্বরসন্ধিঃ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স্বরধ্বনি সঙ্গে স্বরধ্বনি মিলনের ফলে যে  সন্ধি হয় তাকে বলা হয় স্বরসন্ধি।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6eab527b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6eab527b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শব্দের মাঝে যদি= আ  হয়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তাহলে,অ/আ+অ/আ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কারাগার-,কারা+আগার।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পাঠাগার=পাঠ+আগার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6eab527b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6eab527b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শব্দের মাঝে যদি দীর্ঘিকার-ঈ’ হয় তাহলে,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ঈ=ই/ঈ+ই/ঈ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অতীত= অতি+ ইত ।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পরীক্ষা= পরি+ঈক্ষা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দীর্ঘিকার পূর্ববতী ব্যঞ্জন এর সাথে যুক্ত হয়।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2008586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2008586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সত্যের মাঝে যদি এ  কার হয় তাহলে,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এ= অ/আ+ই/ঈ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শুভেচ্ছা=শুভ+ইচ্ছা।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যথেষ্ট=যথা+ইষ্ট।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20085867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e20085867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শব্দের মাঝে যদি  য/  য-ফলা হয় তাহলে  য, য-ফলা স্থানে=ই/ঈ বসাতে হবে-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ইত্যাদি= ইতি + আদি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প্রত্যেক=প্রতি+ এক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0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52400" y="152400"/>
            <a:ext cx="48183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900">
                <a:solidFill>
                  <a:srgbClr val="FFFF00"/>
                </a:solidFill>
              </a:rPr>
              <a:t>সবাইকে শুভেচ্ছা</a:t>
            </a:r>
            <a:endParaRPr sz="49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152400" y="152400"/>
            <a:ext cx="87657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u="sng">
                <a:solidFill>
                  <a:srgbClr val="FF0000"/>
                </a:solidFill>
              </a:rPr>
              <a:t>শব্দের মাঝে যদি দীর্ঘিকার-ঈ’ হয় তাহলে,</a:t>
            </a:r>
            <a:endParaRPr sz="4400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ঈ=ই/ঈ+ই/ঈ </a:t>
            </a:r>
            <a:endParaRPr sz="4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অতীত= অতি+ ইত ।</a:t>
            </a:r>
            <a:endParaRPr sz="4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 পরীক্ষা= পরি+ঈক্ষা</a:t>
            </a:r>
            <a:endParaRPr sz="4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দীর্ঘিকার পূর্ববতী ব্যঞ্জন এর সাথে যুক্ত হয়।</a:t>
            </a:r>
            <a:endParaRPr sz="4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/>
        </p:nvSpPr>
        <p:spPr>
          <a:xfrm>
            <a:off x="152400" y="152400"/>
            <a:ext cx="87525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শব্দের মাঝে যদি “এ”  কার হয় তাহলে,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 এ= অ/আ+ই/ঈ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শুভেচ্ছা=শুভ+ইচ্ছা।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যথেষ্ট=যথা+ইষ্ট।</a:t>
            </a:r>
            <a:endParaRPr sz="4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/>
        </p:nvSpPr>
        <p:spPr>
          <a:xfrm>
            <a:off x="152400" y="152400"/>
            <a:ext cx="8699100" cy="2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</a:rPr>
              <a:t>শব্দের মাঝে যদি  য/  য-ফলা হয় তাহলে  য, য-ফলা স্থানে=ই/ঈ বসাতে হবে-</a:t>
            </a:r>
            <a:endParaRPr sz="3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</a:rPr>
              <a:t>ইত্যাদি= ইতি + আদি</a:t>
            </a:r>
            <a:endParaRPr sz="3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</a:rPr>
              <a:t> প্রত্যেক=প্রতি+ এক </a:t>
            </a:r>
            <a:endParaRPr sz="31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/>
          <p:nvPr/>
        </p:nvSpPr>
        <p:spPr>
          <a:xfrm>
            <a:off x="152400" y="152400"/>
            <a:ext cx="87126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শব্দের মাঝে যদি বলা  ‘ব’ ফলা হয়  তাহলে স্থানে- উ/ঊ বসবে যেমন-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 স্বল্প=সু+অল্প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বধবাগমন=বধূ+আগমন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152400" y="152400"/>
            <a:ext cx="87258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chemeClr val="dk1"/>
                </a:solidFill>
              </a:rPr>
              <a:t>শব্দের মাঝে যদি ‘ঐ’   কার হয়, তাহলে</a:t>
            </a:r>
            <a:endParaRPr sz="3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chemeClr val="dk1"/>
                </a:solidFill>
              </a:rPr>
              <a:t>অ/আ+এ /ঐ= জন+ এক= জনৈক</a:t>
            </a:r>
            <a:endParaRPr sz="3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chemeClr val="dk1"/>
                </a:solidFill>
              </a:rPr>
              <a:t>  মতৈক্য= মত+ ঐক্য</a:t>
            </a:r>
            <a:endParaRPr sz="3900">
              <a:solidFill>
                <a:schemeClr val="dk1"/>
              </a:solidFill>
            </a:endParaRPr>
          </a:p>
        </p:txBody>
      </p:sp>
      <p:sp>
        <p:nvSpPr>
          <p:cNvPr id="112" name="Google Shape;112;p24"/>
          <p:cNvSpPr txBox="1"/>
          <p:nvPr/>
        </p:nvSpPr>
        <p:spPr>
          <a:xfrm>
            <a:off x="258725" y="2219550"/>
            <a:ext cx="64797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51C75"/>
                </a:solidFill>
              </a:rPr>
              <a:t>শব্দের মাঝে যদি ‘ঔ’ কার হয় তাহলে,</a:t>
            </a:r>
            <a:endParaRPr sz="40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51C75"/>
                </a:solidFill>
              </a:rPr>
              <a:t>অ/আ+ও/ঔ</a:t>
            </a:r>
            <a:endParaRPr sz="40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51C75"/>
                </a:solidFill>
              </a:rPr>
              <a:t> মহৌষধ= মহা+ঔষধ </a:t>
            </a:r>
            <a:endParaRPr sz="400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351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/>
        </p:nvSpPr>
        <p:spPr>
          <a:xfrm>
            <a:off x="152400" y="152400"/>
            <a:ext cx="8845500" cy="24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>
                <a:solidFill>
                  <a:srgbClr val="0000FF"/>
                </a:solidFill>
              </a:rPr>
              <a:t>বাড়ির কাজ</a:t>
            </a:r>
            <a:endParaRPr sz="3700" u="sng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dk1"/>
                </a:solidFill>
              </a:rPr>
              <a:t> সবাই যে কয়েকটি সূত্রের দেখানো হলো তার ওপর মোট দশটি  শব্দ দিয়ে  সন্ধি বিচ্ছেদ করবে।</a:t>
            </a:r>
            <a:endParaRPr sz="37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6"/>
          <p:cNvPicPr preferRelativeResize="0"/>
          <p:nvPr/>
        </p:nvPicPr>
        <p:blipFill rotWithShape="1">
          <a:blip r:embed="rId3">
            <a:alphaModFix amt="50000"/>
          </a:blip>
          <a:srcRect t="8719" b="8711"/>
          <a:stretch/>
        </p:blipFill>
        <p:spPr>
          <a:xfrm>
            <a:off x="0" y="0"/>
            <a:ext cx="9144005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6"/>
          <p:cNvSpPr txBox="1">
            <a:spLocks noGrp="1"/>
          </p:cNvSpPr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সবাইকে ধন্যবাদ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39" y="671803"/>
            <a:ext cx="7331195" cy="410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8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52400" y="152400"/>
            <a:ext cx="88986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>
                <a:solidFill>
                  <a:schemeClr val="dk1"/>
                </a:solidFill>
              </a:rPr>
              <a:t>আজকের পাঠ(সন্ধির দ্বিতীয় পর্ব)</a:t>
            </a:r>
            <a:endParaRPr sz="5000" u="sng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chemeClr val="dk1"/>
                </a:solidFill>
              </a:rPr>
              <a:t> </a:t>
            </a:r>
            <a:r>
              <a:rPr lang="en" sz="5200">
                <a:solidFill>
                  <a:srgbClr val="980000"/>
                </a:solidFill>
              </a:rPr>
              <a:t>স্বরসন্ধি</a:t>
            </a:r>
            <a:endParaRPr sz="5200">
              <a:solidFill>
                <a:srgbClr val="9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151" y="317240"/>
            <a:ext cx="75857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u="sng" dirty="0">
                <a:solidFill>
                  <a:srgbClr val="FF0000"/>
                </a:solidFill>
              </a:rPr>
              <a:t>শিখনফল</a:t>
            </a:r>
          </a:p>
          <a:p>
            <a:r>
              <a:rPr lang="as-IN" sz="3200" dirty="0"/>
              <a:t> </a:t>
            </a:r>
            <a:r>
              <a:rPr lang="as-IN" sz="3200" dirty="0">
                <a:solidFill>
                  <a:schemeClr val="accent1">
                    <a:lumMod val="75000"/>
                  </a:schemeClr>
                </a:solidFill>
              </a:rPr>
              <a:t>এই পাঠ শেষে শিক্ষার্থীরা শিখবে</a:t>
            </a:r>
            <a:r>
              <a:rPr lang="as-IN" sz="3200" dirty="0"/>
              <a:t>………..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as-IN" sz="3200" dirty="0"/>
              <a:t> সন্ধি কিভাবে গঠিত হয় তা বলতে </a:t>
            </a:r>
            <a:r>
              <a:rPr lang="as-IN" sz="3200" dirty="0" smtClean="0"/>
              <a:t>পারবে</a:t>
            </a:r>
            <a:r>
              <a:rPr lang="en-US" sz="3200" dirty="0" smtClean="0"/>
              <a:t>।</a:t>
            </a:r>
            <a:r>
              <a:rPr lang="as-IN" sz="3200" dirty="0" smtClean="0"/>
              <a:t>.</a:t>
            </a:r>
            <a:endParaRPr lang="as-IN" sz="32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as-IN" sz="3200" dirty="0"/>
              <a:t> স্বরসন্ধি কাকে বলে তা বলতে </a:t>
            </a:r>
            <a:r>
              <a:rPr lang="as-IN" sz="3200" dirty="0" smtClean="0"/>
              <a:t>পারবে</a:t>
            </a:r>
            <a:r>
              <a:rPr lang="en-US" sz="3200" dirty="0" smtClean="0"/>
              <a:t>।</a:t>
            </a:r>
            <a:endParaRPr lang="as-IN" sz="32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as-IN" sz="3200" dirty="0"/>
              <a:t> সন্ধি কত প্রকার তা বলতে </a:t>
            </a:r>
            <a:r>
              <a:rPr lang="as-IN" sz="3200" dirty="0" smtClean="0"/>
              <a:t>পা</a:t>
            </a:r>
            <a:r>
              <a:rPr lang="en-US" sz="3200" dirty="0" err="1" smtClean="0"/>
              <a:t>রবে</a:t>
            </a:r>
            <a:r>
              <a:rPr lang="en-US" sz="3200" dirty="0" smtClean="0"/>
              <a:t>।</a:t>
            </a:r>
            <a:r>
              <a:rPr lang="as-IN" sz="3200" dirty="0"/>
              <a:t/>
            </a:r>
            <a:br>
              <a:rPr lang="as-IN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716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52400" y="152400"/>
            <a:ext cx="8885400" cy="25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 dirty="0">
                <a:solidFill>
                  <a:srgbClr val="FF0000"/>
                </a:solidFill>
              </a:rPr>
              <a:t>সন্ধি মূলত দুই প্রকারঃ</a:t>
            </a:r>
            <a:endParaRPr sz="5100" dirty="0">
              <a:solidFill>
                <a:srgbClr val="FF0000"/>
              </a:solidFill>
            </a:endParaRPr>
          </a:p>
          <a:p>
            <a:pPr marL="457200" lvl="0" indent="-5524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5100"/>
              <a:buChar char="❏"/>
            </a:pPr>
            <a:r>
              <a:rPr lang="en" sz="5100" dirty="0">
                <a:solidFill>
                  <a:srgbClr val="0000FF"/>
                </a:solidFill>
              </a:rPr>
              <a:t>  বাংলা সন্ধি</a:t>
            </a:r>
            <a:endParaRPr sz="5100" dirty="0">
              <a:solidFill>
                <a:srgbClr val="0000FF"/>
              </a:solidFill>
            </a:endParaRPr>
          </a:p>
          <a:p>
            <a:pPr marL="457200" lvl="0" indent="-5524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5100"/>
              <a:buChar char="❏"/>
            </a:pPr>
            <a:r>
              <a:rPr lang="en" sz="5100" dirty="0">
                <a:solidFill>
                  <a:srgbClr val="0000FF"/>
                </a:solidFill>
              </a:rPr>
              <a:t>  তৎসম সন্ধি</a:t>
            </a:r>
            <a:endParaRPr sz="51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275373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1959" y="3284377"/>
            <a:ext cx="92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সবর  সন্ধি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52400" y="152400"/>
            <a:ext cx="8991600" cy="50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u="sng">
                <a:solidFill>
                  <a:srgbClr val="FF0000"/>
                </a:solidFill>
              </a:rPr>
              <a:t>সন্ধি কী ভাবে হয়?:</a:t>
            </a:r>
            <a:endParaRPr sz="3500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= কোন শব্দের পূর্বপদ এবংপরপদ মিলে সন্ধি হয়।পূর্বপদ এর শেষ অংশ এবং পরপদের প্রথম অংশ মিলে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 সন্ধি হয়।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  সন্ধি সাধারণত মাঝ বরাবর বিচ্ছেদ ঘটে । ফলে পূর্বপদ এবং পর পদে দুইটা আলাদা শব্দ তৈরি হয়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 যার অর্থ থাকে। 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152400" y="152400"/>
            <a:ext cx="9144000" cy="3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 u="sng">
                <a:solidFill>
                  <a:srgbClr val="741B47"/>
                </a:solidFill>
              </a:rPr>
              <a:t>স্বরসন্ধিঃ</a:t>
            </a:r>
            <a:endParaRPr sz="6100" u="sng">
              <a:solidFill>
                <a:srgbClr val="741B4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>
                <a:solidFill>
                  <a:schemeClr val="dk1"/>
                </a:solidFill>
              </a:rPr>
              <a:t>    স্বরধ্বনি সঙ্গে স্বরধ্বনি মিলনের ফলে যে  সন্ধি হয় তাকে বলা হয় স্বরসন্ধি।</a:t>
            </a:r>
            <a:endParaRPr sz="61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/>
        </p:nvSpPr>
        <p:spPr>
          <a:xfrm>
            <a:off x="152400" y="152400"/>
            <a:ext cx="7835400" cy="47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 u="sng">
                <a:solidFill>
                  <a:srgbClr val="FF0000"/>
                </a:solidFill>
              </a:rPr>
              <a:t>শব্দের মাঝে যদি= “আ” হয়</a:t>
            </a:r>
            <a:endParaRPr sz="5900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>
                <a:solidFill>
                  <a:schemeClr val="dk1"/>
                </a:solidFill>
              </a:rPr>
              <a:t> তাহলে,</a:t>
            </a:r>
            <a:r>
              <a:rPr lang="en" sz="5900">
                <a:solidFill>
                  <a:srgbClr val="0000FF"/>
                </a:solidFill>
              </a:rPr>
              <a:t>অ/আ+অ/আ</a:t>
            </a:r>
            <a:endParaRPr sz="5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>
                <a:solidFill>
                  <a:schemeClr val="dk1"/>
                </a:solidFill>
              </a:rPr>
              <a:t>কারাগার-,কারা+আগার।</a:t>
            </a:r>
            <a:endParaRPr sz="5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>
                <a:solidFill>
                  <a:schemeClr val="dk1"/>
                </a:solidFill>
              </a:rPr>
              <a:t>পাঠাগার=পাঠ+আগার</a:t>
            </a:r>
            <a:endParaRPr sz="59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476</Words>
  <Application>Microsoft Office PowerPoint</Application>
  <PresentationFormat>On-screen Show (16:9)</PresentationFormat>
  <Paragraphs>93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AKHLAK IT</cp:lastModifiedBy>
  <cp:revision>4</cp:revision>
  <dcterms:modified xsi:type="dcterms:W3CDTF">2021-06-28T18:18:02Z</dcterms:modified>
</cp:coreProperties>
</file>