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1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2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3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50" r:id="rId3"/>
    <p:sldMasterId id="2147483810" r:id="rId4"/>
    <p:sldMasterId id="2147483822" r:id="rId5"/>
    <p:sldMasterId id="2147483857" r:id="rId6"/>
    <p:sldMasterId id="2147483869" r:id="rId7"/>
    <p:sldMasterId id="2147483916" r:id="rId8"/>
    <p:sldMasterId id="2147483928" r:id="rId9"/>
    <p:sldMasterId id="2147483946" r:id="rId10"/>
    <p:sldMasterId id="2147483964" r:id="rId11"/>
    <p:sldMasterId id="2147483982" r:id="rId12"/>
    <p:sldMasterId id="2147483999" r:id="rId13"/>
    <p:sldMasterId id="2147484017" r:id="rId14"/>
    <p:sldMasterId id="2147484035" r:id="rId15"/>
  </p:sldMasterIdLst>
  <p:sldIdLst>
    <p:sldId id="274" r:id="rId16"/>
    <p:sldId id="258" r:id="rId17"/>
    <p:sldId id="259" r:id="rId18"/>
    <p:sldId id="260" r:id="rId19"/>
    <p:sldId id="262" r:id="rId20"/>
    <p:sldId id="277" r:id="rId21"/>
    <p:sldId id="268" r:id="rId22"/>
    <p:sldId id="276" r:id="rId23"/>
    <p:sldId id="256" r:id="rId24"/>
    <p:sldId id="263" r:id="rId25"/>
    <p:sldId id="264" r:id="rId26"/>
    <p:sldId id="265" r:id="rId27"/>
    <p:sldId id="266" r:id="rId28"/>
    <p:sldId id="267" r:id="rId29"/>
    <p:sldId id="269" r:id="rId30"/>
    <p:sldId id="270" r:id="rId31"/>
    <p:sldId id="271" r:id="rId32"/>
    <p:sldId id="272" r:id="rId33"/>
    <p:sldId id="27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0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070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69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5136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141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2619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654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880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646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452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89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7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608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123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5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028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016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830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748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60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514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62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7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291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452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96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445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55296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260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76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04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365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314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62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259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2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761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527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297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248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187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17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162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701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78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037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43626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267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075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117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375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283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94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72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835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0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20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650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576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31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780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655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8870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89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1585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391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6524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089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3928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6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933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6434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588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683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7817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221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6131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504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78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343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84398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300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57359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518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8551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26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9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8421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2320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531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76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640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165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5706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4566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745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1439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98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332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72475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9929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7800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082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637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980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7699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8460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5043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9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8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39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238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042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8110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4584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2783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2730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4403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6037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8833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1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0052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5603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5786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0923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69179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770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5813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675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1789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2223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61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9003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4440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970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6346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22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626682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9245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98526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8629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3124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48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19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74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4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07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65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19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542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31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41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655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44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48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89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280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824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3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326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9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8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764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19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023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41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9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633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2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02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95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2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34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14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23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39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048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29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630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48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68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5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839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626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802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468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49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4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798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4491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652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737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743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61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581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2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005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491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205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65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819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404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7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361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639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79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937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27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77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038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913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569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422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3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611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207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095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15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06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45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271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842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997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6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4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8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197.xml"/><Relationship Id="rId16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1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4.xml"/><Relationship Id="rId16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1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79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10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1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9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8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0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8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52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52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2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1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54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F5FE-8E9F-4C9C-AB55-31318387A1A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11A90-E655-465D-833A-FDDE0A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8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52.xml"/><Relationship Id="rId5" Type="http://schemas.openxmlformats.org/officeDocument/2006/relationships/image" Target="../media/image15.jpe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5.jpeg"/><Relationship Id="rId4" Type="http://schemas.openxmlformats.org/officeDocument/2006/relationships/image" Target="../media/image42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5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65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03" y="457201"/>
            <a:ext cx="7957855" cy="5943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78727" y="2074047"/>
            <a:ext cx="6619164" cy="195762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2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" y="409432"/>
            <a:ext cx="3519054" cy="398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56" y="409432"/>
            <a:ext cx="3588908" cy="398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Up Arrow Callout 6"/>
          <p:cNvSpPr/>
          <p:nvPr/>
        </p:nvSpPr>
        <p:spPr>
          <a:xfrm>
            <a:off x="955962" y="4394274"/>
            <a:ext cx="10543309" cy="1939635"/>
          </a:xfrm>
          <a:prstGeom prst="upArrowCallou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বাড়ি বাঁশ, টিন ও ইটের  তৈরি হয়।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98" y="409432"/>
            <a:ext cx="3777328" cy="3903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056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6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438968"/>
            <a:ext cx="4964976" cy="3443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lowchart: Preparation 4"/>
          <p:cNvSpPr/>
          <p:nvPr/>
        </p:nvSpPr>
        <p:spPr>
          <a:xfrm>
            <a:off x="770028" y="4599707"/>
            <a:ext cx="10872838" cy="1229677"/>
          </a:xfrm>
          <a:prstGeom prst="flowChartPreparation">
            <a:avLst/>
          </a:prstGeom>
          <a:solidFill>
            <a:schemeClr val="accent5">
              <a:lumMod val="75000"/>
            </a:schemeClr>
          </a:solidFill>
          <a:ln w="76200"/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মূলত পেশায় কৃষিজীবি ও তাঁতী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0" y="438968"/>
            <a:ext cx="5214358" cy="3443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056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35807"/>
            <a:ext cx="4804064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Flowchart: Alternate Process 3"/>
          <p:cNvSpPr/>
          <p:nvPr/>
        </p:nvSpPr>
        <p:spPr>
          <a:xfrm>
            <a:off x="1371879" y="4543067"/>
            <a:ext cx="9035387" cy="1601527"/>
          </a:xfrm>
          <a:prstGeom prst="flowChartAlternateProcess">
            <a:avLst/>
          </a:prstGeom>
          <a:solidFill>
            <a:srgbClr val="C0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 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ফুরি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ৎ’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IN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আহিং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ফানেক’বা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IN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হিং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ছেলেরা ধূতি পাঞ্জাবি পরেন।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9" y="435807"/>
            <a:ext cx="4804064" cy="3810000"/>
          </a:xfrm>
          <a:prstGeom prst="roundRect">
            <a:avLst>
              <a:gd name="adj" fmla="val 11111"/>
            </a:avLst>
          </a:prstGeom>
          <a:solidFill>
            <a:srgbClr val="FF0000"/>
          </a:solidFill>
          <a:ln w="5715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4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8" y="693946"/>
            <a:ext cx="4608094" cy="3446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lowchart: Preparation 4"/>
          <p:cNvSpPr/>
          <p:nvPr/>
        </p:nvSpPr>
        <p:spPr>
          <a:xfrm>
            <a:off x="1218315" y="4588542"/>
            <a:ext cx="9491249" cy="1821115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প্রিয় খাবার 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শিংজু’বা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সিঞ্চৌ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ভাত,মাছ,ও</a:t>
            </a:r>
            <a:r>
              <a:rPr lang="bn-I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শাকসব্জি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মনিপুরিদের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53" y="693946"/>
            <a:ext cx="4824772" cy="3446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056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6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0" y="548224"/>
            <a:ext cx="4938293" cy="356657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5" name="Regular Pentagon 4"/>
          <p:cNvSpPr/>
          <p:nvPr/>
        </p:nvSpPr>
        <p:spPr>
          <a:xfrm>
            <a:off x="1042900" y="4475017"/>
            <a:ext cx="10291567" cy="1888975"/>
          </a:xfrm>
          <a:prstGeom prst="pentag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প্রধান উৎসব হচ্ছে রাস পূর্ণিমা, দোলযাত্রা,ও রথযাত্রা। তারা সারা বৎসরই নানা উৎসবে আনন্দে মেতে থাকেন।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83" y="548224"/>
            <a:ext cx="4820778" cy="356657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056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12829" y="550411"/>
            <a:ext cx="7181102" cy="5590025"/>
            <a:chOff x="3212829" y="550411"/>
            <a:chExt cx="7181102" cy="5590025"/>
          </a:xfrm>
        </p:grpSpPr>
        <p:sp>
          <p:nvSpPr>
            <p:cNvPr id="6" name="Freeform 5"/>
            <p:cNvSpPr/>
            <p:nvPr/>
          </p:nvSpPr>
          <p:spPr>
            <a:xfrm>
              <a:off x="5124096" y="2477523"/>
              <a:ext cx="3339477" cy="2475246"/>
            </a:xfrm>
            <a:custGeom>
              <a:avLst/>
              <a:gdLst>
                <a:gd name="connsiteX0" fmla="*/ 0 w 3339477"/>
                <a:gd name="connsiteY0" fmla="*/ 1237623 h 2475246"/>
                <a:gd name="connsiteX1" fmla="*/ 1669739 w 3339477"/>
                <a:gd name="connsiteY1" fmla="*/ 0 h 2475246"/>
                <a:gd name="connsiteX2" fmla="*/ 3339478 w 3339477"/>
                <a:gd name="connsiteY2" fmla="*/ 1237623 h 2475246"/>
                <a:gd name="connsiteX3" fmla="*/ 1669739 w 3339477"/>
                <a:gd name="connsiteY3" fmla="*/ 2475246 h 2475246"/>
                <a:gd name="connsiteX4" fmla="*/ 0 w 3339477"/>
                <a:gd name="connsiteY4" fmla="*/ 1237623 h 247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477" h="2475246">
                  <a:moveTo>
                    <a:pt x="0" y="1237623"/>
                  </a:moveTo>
                  <a:cubicBezTo>
                    <a:pt x="0" y="554103"/>
                    <a:pt x="747568" y="0"/>
                    <a:pt x="1669739" y="0"/>
                  </a:cubicBezTo>
                  <a:cubicBezTo>
                    <a:pt x="2591910" y="0"/>
                    <a:pt x="3339478" y="554103"/>
                    <a:pt x="3339478" y="1237623"/>
                  </a:cubicBezTo>
                  <a:cubicBezTo>
                    <a:pt x="3339478" y="1921143"/>
                    <a:pt x="2591910" y="2475246"/>
                    <a:pt x="1669739" y="2475246"/>
                  </a:cubicBezTo>
                  <a:cubicBezTo>
                    <a:pt x="747568" y="2475246"/>
                    <a:pt x="0" y="1921143"/>
                    <a:pt x="0" y="1237623"/>
                  </a:cubicBezTo>
                  <a:close/>
                </a:path>
              </a:pathLst>
            </a:custGeom>
            <a:solidFill>
              <a:srgbClr val="002060"/>
            </a:solidFill>
            <a:ln w="28575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4935" tIns="418371" rIns="544935" bIns="418371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মণি</a:t>
              </a:r>
              <a:r>
                <a:rPr lang="bn-BD" sz="4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পু</a:t>
              </a:r>
              <a:r>
                <a:rPr lang="bn-IN" sz="4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রিদের</a:t>
              </a:r>
              <a:r>
                <a:rPr lang="bn-BD" sz="4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জীবন ধারা </a:t>
              </a:r>
              <a:endParaRPr lang="en-US" sz="4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16254532">
              <a:off x="6653600" y="2032550"/>
              <a:ext cx="329293" cy="287523"/>
            </a:xfrm>
            <a:custGeom>
              <a:avLst/>
              <a:gdLst>
                <a:gd name="connsiteX0" fmla="*/ 0 w 329293"/>
                <a:gd name="connsiteY0" fmla="*/ 57505 h 287523"/>
                <a:gd name="connsiteX1" fmla="*/ 185532 w 329293"/>
                <a:gd name="connsiteY1" fmla="*/ 57505 h 287523"/>
                <a:gd name="connsiteX2" fmla="*/ 185532 w 329293"/>
                <a:gd name="connsiteY2" fmla="*/ 0 h 287523"/>
                <a:gd name="connsiteX3" fmla="*/ 329293 w 329293"/>
                <a:gd name="connsiteY3" fmla="*/ 143762 h 287523"/>
                <a:gd name="connsiteX4" fmla="*/ 185532 w 329293"/>
                <a:gd name="connsiteY4" fmla="*/ 287523 h 287523"/>
                <a:gd name="connsiteX5" fmla="*/ 185532 w 329293"/>
                <a:gd name="connsiteY5" fmla="*/ 230018 h 287523"/>
                <a:gd name="connsiteX6" fmla="*/ 0 w 329293"/>
                <a:gd name="connsiteY6" fmla="*/ 230018 h 287523"/>
                <a:gd name="connsiteX7" fmla="*/ 0 w 329293"/>
                <a:gd name="connsiteY7" fmla="*/ 57505 h 28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293" h="287523">
                  <a:moveTo>
                    <a:pt x="0" y="57505"/>
                  </a:moveTo>
                  <a:lnTo>
                    <a:pt x="185532" y="57505"/>
                  </a:lnTo>
                  <a:lnTo>
                    <a:pt x="185532" y="0"/>
                  </a:lnTo>
                  <a:lnTo>
                    <a:pt x="329293" y="143762"/>
                  </a:lnTo>
                  <a:lnTo>
                    <a:pt x="185532" y="287523"/>
                  </a:lnTo>
                  <a:lnTo>
                    <a:pt x="185532" y="230018"/>
                  </a:lnTo>
                  <a:lnTo>
                    <a:pt x="0" y="230018"/>
                  </a:lnTo>
                  <a:lnTo>
                    <a:pt x="0" y="57505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7504" rIns="86257" bIns="5750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410048" y="550411"/>
              <a:ext cx="2847265" cy="1305985"/>
            </a:xfrm>
            <a:custGeom>
              <a:avLst/>
              <a:gdLst>
                <a:gd name="connsiteX0" fmla="*/ 0 w 2847265"/>
                <a:gd name="connsiteY0" fmla="*/ 652993 h 1305985"/>
                <a:gd name="connsiteX1" fmla="*/ 1423633 w 2847265"/>
                <a:gd name="connsiteY1" fmla="*/ 0 h 1305985"/>
                <a:gd name="connsiteX2" fmla="*/ 2847266 w 2847265"/>
                <a:gd name="connsiteY2" fmla="*/ 652993 h 1305985"/>
                <a:gd name="connsiteX3" fmla="*/ 1423633 w 2847265"/>
                <a:gd name="connsiteY3" fmla="*/ 1305986 h 1305985"/>
                <a:gd name="connsiteX4" fmla="*/ 0 w 2847265"/>
                <a:gd name="connsiteY4" fmla="*/ 652993 h 130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65" h="1305985">
                  <a:moveTo>
                    <a:pt x="0" y="652993"/>
                  </a:moveTo>
                  <a:cubicBezTo>
                    <a:pt x="0" y="292355"/>
                    <a:pt x="637382" y="0"/>
                    <a:pt x="1423633" y="0"/>
                  </a:cubicBezTo>
                  <a:cubicBezTo>
                    <a:pt x="2209884" y="0"/>
                    <a:pt x="2847266" y="292355"/>
                    <a:pt x="2847266" y="652993"/>
                  </a:cubicBezTo>
                  <a:cubicBezTo>
                    <a:pt x="2847266" y="1013631"/>
                    <a:pt x="2209884" y="1305986"/>
                    <a:pt x="1423633" y="1305986"/>
                  </a:cubicBezTo>
                  <a:cubicBezTo>
                    <a:pt x="637382" y="1305986"/>
                    <a:pt x="0" y="1013631"/>
                    <a:pt x="0" y="6529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2852" tIns="247137" rIns="472852" bIns="247137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</a:t>
              </a:r>
              <a:endParaRPr lang="en-US" sz="4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12727740" flipH="1">
              <a:off x="8311766" y="4340505"/>
              <a:ext cx="299991" cy="292737"/>
            </a:xfrm>
            <a:custGeom>
              <a:avLst/>
              <a:gdLst>
                <a:gd name="connsiteX0" fmla="*/ 0 w 299991"/>
                <a:gd name="connsiteY0" fmla="*/ 58547 h 292737"/>
                <a:gd name="connsiteX1" fmla="*/ 153623 w 299991"/>
                <a:gd name="connsiteY1" fmla="*/ 58547 h 292737"/>
                <a:gd name="connsiteX2" fmla="*/ 153623 w 299991"/>
                <a:gd name="connsiteY2" fmla="*/ 0 h 292737"/>
                <a:gd name="connsiteX3" fmla="*/ 299991 w 299991"/>
                <a:gd name="connsiteY3" fmla="*/ 146369 h 292737"/>
                <a:gd name="connsiteX4" fmla="*/ 153623 w 299991"/>
                <a:gd name="connsiteY4" fmla="*/ 292737 h 292737"/>
                <a:gd name="connsiteX5" fmla="*/ 153623 w 299991"/>
                <a:gd name="connsiteY5" fmla="*/ 234190 h 292737"/>
                <a:gd name="connsiteX6" fmla="*/ 0 w 299991"/>
                <a:gd name="connsiteY6" fmla="*/ 234190 h 292737"/>
                <a:gd name="connsiteX7" fmla="*/ 0 w 299991"/>
                <a:gd name="connsiteY7" fmla="*/ 58547 h 29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991" h="292737">
                  <a:moveTo>
                    <a:pt x="0" y="58547"/>
                  </a:moveTo>
                  <a:lnTo>
                    <a:pt x="153623" y="58547"/>
                  </a:lnTo>
                  <a:lnTo>
                    <a:pt x="153623" y="0"/>
                  </a:lnTo>
                  <a:lnTo>
                    <a:pt x="299991" y="146369"/>
                  </a:lnTo>
                  <a:lnTo>
                    <a:pt x="153623" y="292737"/>
                  </a:lnTo>
                  <a:lnTo>
                    <a:pt x="153623" y="234190"/>
                  </a:lnTo>
                  <a:lnTo>
                    <a:pt x="0" y="234190"/>
                  </a:lnTo>
                  <a:lnTo>
                    <a:pt x="0" y="58547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19" tIns="58546" rIns="1" bIns="5854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7398204" y="4801352"/>
              <a:ext cx="2995727" cy="1284494"/>
            </a:xfrm>
            <a:custGeom>
              <a:avLst/>
              <a:gdLst>
                <a:gd name="connsiteX0" fmla="*/ 0 w 2995727"/>
                <a:gd name="connsiteY0" fmla="*/ 642247 h 1284494"/>
                <a:gd name="connsiteX1" fmla="*/ 1497864 w 2995727"/>
                <a:gd name="connsiteY1" fmla="*/ 0 h 1284494"/>
                <a:gd name="connsiteX2" fmla="*/ 2995728 w 2995727"/>
                <a:gd name="connsiteY2" fmla="*/ 642247 h 1284494"/>
                <a:gd name="connsiteX3" fmla="*/ 1497864 w 2995727"/>
                <a:gd name="connsiteY3" fmla="*/ 1284494 h 1284494"/>
                <a:gd name="connsiteX4" fmla="*/ 0 w 2995727"/>
                <a:gd name="connsiteY4" fmla="*/ 642247 h 128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5727" h="1284494">
                  <a:moveTo>
                    <a:pt x="0" y="642247"/>
                  </a:moveTo>
                  <a:cubicBezTo>
                    <a:pt x="0" y="287544"/>
                    <a:pt x="670617" y="0"/>
                    <a:pt x="1497864" y="0"/>
                  </a:cubicBezTo>
                  <a:cubicBezTo>
                    <a:pt x="2325111" y="0"/>
                    <a:pt x="2995728" y="287544"/>
                    <a:pt x="2995728" y="642247"/>
                  </a:cubicBezTo>
                  <a:cubicBezTo>
                    <a:pt x="2995728" y="996950"/>
                    <a:pt x="2325111" y="1284494"/>
                    <a:pt x="1497864" y="1284494"/>
                  </a:cubicBezTo>
                  <a:cubicBezTo>
                    <a:pt x="670617" y="1284494"/>
                    <a:pt x="0" y="996950"/>
                    <a:pt x="0" y="6422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85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4594" tIns="243990" rIns="494594" bIns="24399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9320470">
              <a:off x="5350631" y="4588432"/>
              <a:ext cx="240610" cy="319969"/>
            </a:xfrm>
            <a:custGeom>
              <a:avLst/>
              <a:gdLst>
                <a:gd name="connsiteX0" fmla="*/ 0 w 240609"/>
                <a:gd name="connsiteY0" fmla="*/ 63994 h 319969"/>
                <a:gd name="connsiteX1" fmla="*/ 120305 w 240609"/>
                <a:gd name="connsiteY1" fmla="*/ 63994 h 319969"/>
                <a:gd name="connsiteX2" fmla="*/ 120305 w 240609"/>
                <a:gd name="connsiteY2" fmla="*/ 0 h 319969"/>
                <a:gd name="connsiteX3" fmla="*/ 240609 w 240609"/>
                <a:gd name="connsiteY3" fmla="*/ 159985 h 319969"/>
                <a:gd name="connsiteX4" fmla="*/ 120305 w 240609"/>
                <a:gd name="connsiteY4" fmla="*/ 319969 h 319969"/>
                <a:gd name="connsiteX5" fmla="*/ 120305 w 240609"/>
                <a:gd name="connsiteY5" fmla="*/ 255975 h 319969"/>
                <a:gd name="connsiteX6" fmla="*/ 0 w 240609"/>
                <a:gd name="connsiteY6" fmla="*/ 255975 h 319969"/>
                <a:gd name="connsiteX7" fmla="*/ 0 w 240609"/>
                <a:gd name="connsiteY7" fmla="*/ 63994 h 31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609" h="319969">
                  <a:moveTo>
                    <a:pt x="240609" y="255975"/>
                  </a:moveTo>
                  <a:lnTo>
                    <a:pt x="120304" y="255975"/>
                  </a:lnTo>
                  <a:lnTo>
                    <a:pt x="120304" y="319969"/>
                  </a:lnTo>
                  <a:lnTo>
                    <a:pt x="0" y="159984"/>
                  </a:lnTo>
                  <a:lnTo>
                    <a:pt x="120304" y="0"/>
                  </a:lnTo>
                  <a:lnTo>
                    <a:pt x="120304" y="63994"/>
                  </a:lnTo>
                  <a:lnTo>
                    <a:pt x="240609" y="63994"/>
                  </a:lnTo>
                  <a:lnTo>
                    <a:pt x="240609" y="255975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182" tIns="63993" rIns="1" bIns="6399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12829" y="4783784"/>
              <a:ext cx="2688729" cy="1356652"/>
            </a:xfrm>
            <a:custGeom>
              <a:avLst/>
              <a:gdLst>
                <a:gd name="connsiteX0" fmla="*/ 0 w 2688729"/>
                <a:gd name="connsiteY0" fmla="*/ 678326 h 1356652"/>
                <a:gd name="connsiteX1" fmla="*/ 1344365 w 2688729"/>
                <a:gd name="connsiteY1" fmla="*/ 0 h 1356652"/>
                <a:gd name="connsiteX2" fmla="*/ 2688730 w 2688729"/>
                <a:gd name="connsiteY2" fmla="*/ 678326 h 1356652"/>
                <a:gd name="connsiteX3" fmla="*/ 1344365 w 2688729"/>
                <a:gd name="connsiteY3" fmla="*/ 1356652 h 1356652"/>
                <a:gd name="connsiteX4" fmla="*/ 0 w 2688729"/>
                <a:gd name="connsiteY4" fmla="*/ 678326 h 135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8729" h="1356652">
                  <a:moveTo>
                    <a:pt x="0" y="678326"/>
                  </a:moveTo>
                  <a:cubicBezTo>
                    <a:pt x="0" y="303697"/>
                    <a:pt x="601893" y="0"/>
                    <a:pt x="1344365" y="0"/>
                  </a:cubicBezTo>
                  <a:cubicBezTo>
                    <a:pt x="2086837" y="0"/>
                    <a:pt x="2688730" y="303697"/>
                    <a:pt x="2688730" y="678326"/>
                  </a:cubicBezTo>
                  <a:cubicBezTo>
                    <a:pt x="2688730" y="1052955"/>
                    <a:pt x="2086837" y="1356652"/>
                    <a:pt x="1344365" y="1356652"/>
                  </a:cubicBezTo>
                  <a:cubicBezTo>
                    <a:pt x="601893" y="1356652"/>
                    <a:pt x="0" y="1052955"/>
                    <a:pt x="0" y="67832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81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9635" tIns="254557" rIns="449635" bIns="254557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endParaRPr lang="en-US" sz="4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Flowchart: Sequential Access Storage 2"/>
          <p:cNvSpPr/>
          <p:nvPr/>
        </p:nvSpPr>
        <p:spPr>
          <a:xfrm>
            <a:off x="476951" y="678872"/>
            <a:ext cx="1822904" cy="5784075"/>
          </a:xfrm>
          <a:prstGeom prst="flowChartMagneticTap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</a:p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</a:p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46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85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67" y="1747130"/>
            <a:ext cx="3202607" cy="454269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43" y="1747130"/>
            <a:ext cx="2990866" cy="4542693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  <a:scene3d>
            <a:camera prst="perspectiveFront"/>
            <a:lightRig rig="threePt" dir="t"/>
          </a:scene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36" y="1694638"/>
            <a:ext cx="3483891" cy="4595185"/>
          </a:xfrm>
          <a:prstGeom prst="rect">
            <a:avLst/>
          </a:prstGeom>
        </p:spPr>
      </p:pic>
      <p:sp>
        <p:nvSpPr>
          <p:cNvPr id="8" name="Double Wave 7"/>
          <p:cNvSpPr/>
          <p:nvPr/>
        </p:nvSpPr>
        <p:spPr>
          <a:xfrm>
            <a:off x="2104935" y="606251"/>
            <a:ext cx="8176095" cy="941093"/>
          </a:xfrm>
          <a:prstGeom prst="doubleWav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তোমরা পাঠ্য বইয়ের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117" y="458956"/>
            <a:ext cx="635361" cy="59400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bn-IN" sz="400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</a:t>
            </a:r>
          </a:p>
          <a:p>
            <a:r>
              <a:rPr lang="bn-IN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</a:p>
          <a:p>
            <a:r>
              <a:rPr lang="bn-IN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 </a:t>
            </a:r>
          </a:p>
          <a:p>
            <a:r>
              <a:rPr lang="bn-IN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r>
              <a:rPr lang="bn-IN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ন্ব</a:t>
            </a:r>
          </a:p>
          <a:p>
            <a:r>
              <a:rPr lang="bn-IN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46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9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062426" y="441147"/>
            <a:ext cx="5774499" cy="1465545"/>
          </a:xfrm>
          <a:prstGeom prst="wedgeEllipseCallout">
            <a:avLst>
              <a:gd name="adj1" fmla="val -247"/>
              <a:gd name="adj2" fmla="val 105284"/>
            </a:avLst>
          </a:prstGeom>
          <a:solidFill>
            <a:schemeClr val="bg2">
              <a:lumMod val="2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IN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432830" y="3037472"/>
            <a:ext cx="11377748" cy="2534194"/>
          </a:xfrm>
          <a:prstGeom prst="trapezoid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বাংলাদেশের কোন জেলায় বাস করে?</a:t>
            </a:r>
          </a:p>
          <a:p>
            <a:pPr algn="ctr"/>
            <a:r>
              <a:rPr lang="bn-IN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দুইটি উৎসবের নাম বল।</a:t>
            </a:r>
            <a:endParaRPr lang="en-US" sz="4400" dirty="0">
              <a:solidFill>
                <a:schemeClr val="accent5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05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97527" y="650637"/>
            <a:ext cx="5350336" cy="2134127"/>
          </a:xfrm>
          <a:prstGeom prst="horizontalScroll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2522724" y="3303174"/>
            <a:ext cx="6371894" cy="2711482"/>
          </a:xfrm>
          <a:prstGeom prst="star7">
            <a:avLst/>
          </a:prstGeom>
          <a:solidFill>
            <a:srgbClr val="00B050"/>
          </a:solidFill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33" y="650637"/>
            <a:ext cx="3589361" cy="2469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6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45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512618"/>
            <a:ext cx="8870468" cy="5590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675705" y="1610147"/>
            <a:ext cx="5519460" cy="2646878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/>
            <a:r>
              <a:rPr lang="bn-IN" sz="16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6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chemeClr val="tx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964874" y="942109"/>
            <a:ext cx="5818070" cy="1802953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480441" y="3401147"/>
            <a:ext cx="8786936" cy="2800767"/>
          </a:xfrm>
          <a:prstGeom prst="rect">
            <a:avLst/>
          </a:prstGeom>
          <a:solidFill>
            <a:schemeClr val="accent6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400" b="1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Oval 8"/>
          <p:cNvSpPr/>
          <p:nvPr/>
        </p:nvSpPr>
        <p:spPr>
          <a:xfrm rot="5187964">
            <a:off x="9367346" y="696341"/>
            <a:ext cx="2327360" cy="229449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7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54419" y="487433"/>
            <a:ext cx="5450305" cy="1691338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990600" y="2414233"/>
            <a:ext cx="10210801" cy="3982454"/>
          </a:xfrm>
          <a:prstGeom prst="flowChartPredefinedProcess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চতুর্থ</a:t>
            </a:r>
          </a:p>
          <a:p>
            <a:pPr algn="ctr"/>
            <a:r>
              <a:rPr lang="bn-IN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বিশ্বপরিচয়</a:t>
            </a:r>
          </a:p>
          <a:p>
            <a:pPr algn="ctr"/>
            <a:r>
              <a:rPr lang="bn-IN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4000" b="1" dirty="0" smtClean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bn-IN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১৮.০৬.২০২১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b="1" dirty="0" smtClean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8" y="487433"/>
            <a:ext cx="1256655" cy="1052143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056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0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673110" y="652903"/>
            <a:ext cx="5269832" cy="1215190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895146" y="3235454"/>
            <a:ext cx="10825759" cy="3043577"/>
          </a:xfrm>
          <a:prstGeom prst="flowChartPreparation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জনগোষ্টীর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২.৩.২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চাকমা,মারমা,সাঁওতাল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পোশাক,খাদ্য,ও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3" y="420146"/>
            <a:ext cx="1444202" cy="145460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54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2855" y="2228608"/>
            <a:ext cx="530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3329433" y="360546"/>
            <a:ext cx="5943600" cy="1713438"/>
          </a:xfrm>
          <a:prstGeom prst="wedgeEllipseCallout">
            <a:avLst>
              <a:gd name="adj1" fmla="val -63522"/>
              <a:gd name="adj2" fmla="val 2533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33" y="2214628"/>
            <a:ext cx="5332242" cy="3613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6" y="2284950"/>
            <a:ext cx="5332242" cy="3613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68621"/>
            <a:ext cx="11734799" cy="70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6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2981" y="1270674"/>
            <a:ext cx="7675419" cy="1015663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54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822726"/>
              </p:ext>
            </p:extLst>
          </p:nvPr>
        </p:nvGraphicFramePr>
        <p:xfrm>
          <a:off x="5393532" y="3557010"/>
          <a:ext cx="14049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Packager Shell Object" showAsIcon="1" r:id="rId4" imgW="1405080" imgH="488520" progId="Package">
                  <p:embed/>
                </p:oleObj>
              </mc:Choice>
              <mc:Fallback>
                <p:oleObj name="Packager Shell Object" showAsIcon="1" r:id="rId4" imgW="14050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3532" y="3557010"/>
                        <a:ext cx="140493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5760887"/>
            <a:ext cx="11873345" cy="917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72" y="433869"/>
            <a:ext cx="1164456" cy="9892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466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17650" y="804460"/>
            <a:ext cx="6921500" cy="1447800"/>
          </a:xfrm>
          <a:prstGeom prst="cloudCallout">
            <a:avLst>
              <a:gd name="adj1" fmla="val -43858"/>
              <a:gd name="adj2" fmla="val 108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IN" sz="8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466" y="415636"/>
            <a:ext cx="3286170" cy="6082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805115" y="9645134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>
          <a:xfrm>
            <a:off x="747045" y="3361520"/>
            <a:ext cx="7340600" cy="2616200"/>
          </a:xfrm>
          <a:prstGeom prst="snip2DiagRect">
            <a:avLst>
              <a:gd name="adj1" fmla="val 14508"/>
              <a:gd name="adj2" fmla="val 16667"/>
            </a:avLst>
          </a:prstGeom>
          <a:solidFill>
            <a:schemeClr val="accent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-গো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ষ্ঠী</a:t>
            </a: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মণিপুরি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3" y="415636"/>
            <a:ext cx="1187290" cy="95077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45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0" y="748656"/>
            <a:ext cx="3243667" cy="4835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5" y="745637"/>
            <a:ext cx="3442546" cy="4835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203754" y="1281182"/>
            <a:ext cx="2098651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03754" y="2843059"/>
            <a:ext cx="209865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কমলগঞ্জ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03755" y="4515568"/>
            <a:ext cx="2098650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773939" y="2151879"/>
            <a:ext cx="634280" cy="56907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098780" y="3429000"/>
            <a:ext cx="650856" cy="57250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447000" y="2516622"/>
            <a:ext cx="476637" cy="56257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854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5760887"/>
            <a:ext cx="11873345" cy="9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9" y="948520"/>
            <a:ext cx="3501725" cy="5050843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71" y="948519"/>
            <a:ext cx="3429259" cy="5050843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lowchart: Alternate Process 4"/>
          <p:cNvSpPr/>
          <p:nvPr/>
        </p:nvSpPr>
        <p:spPr>
          <a:xfrm>
            <a:off x="8298352" y="948520"/>
            <a:ext cx="3429260" cy="5005901"/>
          </a:xfrm>
          <a:prstGeom prst="flowChartAlternateProcess">
            <a:avLst/>
          </a:prstGeom>
          <a:solidFill>
            <a:srgbClr val="00B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সিলেটের কাছে মৌলভীবাজার ও কমলগঞ্জে বাস করে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65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10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11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1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3.xml><?xml version="1.0" encoding="utf-8"?>
<a:theme xmlns:a="http://schemas.openxmlformats.org/drawingml/2006/main" name="2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14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15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8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240</Words>
  <Application>Microsoft Office PowerPoint</Application>
  <PresentationFormat>Widescreen</PresentationFormat>
  <Paragraphs>56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Corbel</vt:lpstr>
      <vt:lpstr>Gill Sans MT</vt:lpstr>
      <vt:lpstr>NikoshBAN</vt:lpstr>
      <vt:lpstr>Trebuchet MS</vt:lpstr>
      <vt:lpstr>Tw Cen MT</vt:lpstr>
      <vt:lpstr>Wingdings</vt:lpstr>
      <vt:lpstr>Wingdings 3</vt:lpstr>
      <vt:lpstr>Droplet</vt:lpstr>
      <vt:lpstr>Slice</vt:lpstr>
      <vt:lpstr>Gallery</vt:lpstr>
      <vt:lpstr>Banded</vt:lpstr>
      <vt:lpstr>Wisp</vt:lpstr>
      <vt:lpstr>Office Theme</vt:lpstr>
      <vt:lpstr>Celestial</vt:lpstr>
      <vt:lpstr>Retrospect</vt:lpstr>
      <vt:lpstr>Circuit</vt:lpstr>
      <vt:lpstr>Berlin</vt:lpstr>
      <vt:lpstr>1_Circuit</vt:lpstr>
      <vt:lpstr>Facet</vt:lpstr>
      <vt:lpstr>2_Circuit</vt:lpstr>
      <vt:lpstr>Parallax</vt:lpstr>
      <vt:lpstr>1_Slice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196</cp:revision>
  <dcterms:created xsi:type="dcterms:W3CDTF">2018-06-24T03:45:38Z</dcterms:created>
  <dcterms:modified xsi:type="dcterms:W3CDTF">2021-06-28T07:08:44Z</dcterms:modified>
</cp:coreProperties>
</file>