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4" r:id="rId4"/>
    <p:sldId id="257" r:id="rId5"/>
    <p:sldId id="258" r:id="rId6"/>
    <p:sldId id="261" r:id="rId7"/>
    <p:sldId id="260" r:id="rId8"/>
    <p:sldId id="262" r:id="rId9"/>
    <p:sldId id="263" r:id="rId10"/>
    <p:sldId id="265" r:id="rId11"/>
    <p:sldId id="264" r:id="rId12"/>
    <p:sldId id="270" r:id="rId13"/>
    <p:sldId id="266" r:id="rId14"/>
    <p:sldId id="267" r:id="rId15"/>
    <p:sldId id="271" r:id="rId16"/>
    <p:sldId id="268" r:id="rId17"/>
    <p:sldId id="269" r:id="rId18"/>
    <p:sldId id="272" r:id="rId19"/>
    <p:sldId id="273" r:id="rId20"/>
    <p:sldId id="275" r:id="rId21"/>
  </p:sldIdLst>
  <p:sldSz cx="109728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40" y="-156"/>
      </p:cViewPr>
      <p:guideLst>
        <p:guide orient="horz" pos="201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5E2B8-5A98-4E8C-AE82-A65FA6C99D3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9BE79-AE82-4BB3-96CF-2422DC453C52}">
      <dgm:prSet phldrT="[Text]" phldr="1"/>
      <dgm:spPr/>
      <dgm:t>
        <a:bodyPr/>
        <a:lstStyle/>
        <a:p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C73CA56-E6A3-4F5F-BB4F-92F98D74794D}" type="parTrans" cxnId="{753D071C-F9A8-413B-8619-4F7C35EC0871}">
      <dgm:prSet/>
      <dgm:spPr/>
      <dgm:t>
        <a:bodyPr/>
        <a:lstStyle/>
        <a:p>
          <a:endParaRPr lang="en-US"/>
        </a:p>
      </dgm:t>
    </dgm:pt>
    <dgm:pt modelId="{FCA5BC4B-82FE-4FDB-9B2A-1EFF33BF85F9}" type="sibTrans" cxnId="{753D071C-F9A8-413B-8619-4F7C35EC0871}">
      <dgm:prSet/>
      <dgm:spPr/>
      <dgm:t>
        <a:bodyPr/>
        <a:lstStyle/>
        <a:p>
          <a:endParaRPr lang="en-US"/>
        </a:p>
      </dgm:t>
    </dgm:pt>
    <dgm:pt modelId="{32F874B1-FC4C-46E6-A019-8FC783237FB7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১৯৮৯ সালের ৯ ফেব্রুয়ারি তিনি কলকাতায় মৃত্যুবরণ করেন।</a:t>
          </a:r>
          <a:endParaRPr lang="en-US" sz="20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6017E0D-3061-49D8-A0FB-8418AC8BE077}" type="parTrans" cxnId="{B116FE96-9160-4C04-8507-1811D0082C7A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3BC6516-35E3-4AF8-8E35-ED74A4650D2A}" type="sibTrans" cxnId="{B116FE96-9160-4C04-8507-1811D0082C7A}">
      <dgm:prSet/>
      <dgm:spPr/>
      <dgm:t>
        <a:bodyPr/>
        <a:lstStyle/>
        <a:p>
          <a:endParaRPr lang="en-US"/>
        </a:p>
      </dgm:t>
    </dgm:pt>
    <dgm:pt modelId="{986BED77-4B25-401D-B6A9-892C1543B961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তৃণখন্ড,কিছুক্ষণ,দ্বৈরথ,নির্মোক,সে ও আমি,জংগম,অগ্নি ইত্যাদি।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1DE23F1B-FFDB-4F70-87B9-F6A67CCB075D}" type="parTrans" cxnId="{5D07F543-6D0A-4848-88EC-EE002DF08C9E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94BB918-DE35-47B3-8089-DF61B5F987DD}" type="sibTrans" cxnId="{5D07F543-6D0A-4848-88EC-EE002DF08C9E}">
      <dgm:prSet/>
      <dgm:spPr/>
      <dgm:t>
        <a:bodyPr/>
        <a:lstStyle/>
        <a:p>
          <a:endParaRPr lang="en-US"/>
        </a:p>
      </dgm:t>
    </dgm:pt>
    <dgm:pt modelId="{B6188DD1-0222-44F1-B386-4043BA3C39A0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bn-BD" sz="2000" dirty="0" smtClean="0">
              <a:solidFill>
                <a:schemeClr val="tx1">
                  <a:lumMod val="85000"/>
                  <a:lumOff val="15000"/>
                </a:schemeClr>
              </a:solidFill>
            </a:rPr>
            <a:t>১৮৯৯সালের ২৯ জুলাই বিহারের পূর্ণিয়ার অন্তর্গত মনিহার গ্রামে তিনি জন্মগ্রহণ করেন</a:t>
          </a:r>
          <a:r>
            <a:rPr lang="bn-BD" sz="1800" dirty="0" smtClean="0">
              <a:solidFill>
                <a:schemeClr val="tx1">
                  <a:lumMod val="85000"/>
                  <a:lumOff val="15000"/>
                </a:schemeClr>
              </a:solidFill>
            </a:rPr>
            <a:t>।</a:t>
          </a:r>
          <a:endParaRPr lang="en-US" sz="18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7AD7D3D-1963-43B5-8D7E-94696D40E6FC}" type="parTrans" cxnId="{ECA70DED-F83E-4799-89AF-659C3583D502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40C4D3F-09E3-459F-94A6-84CCE097A874}" type="sibTrans" cxnId="{ECA70DED-F83E-4799-89AF-659C3583D502}">
      <dgm:prSet/>
      <dgm:spPr/>
      <dgm:t>
        <a:bodyPr/>
        <a:lstStyle/>
        <a:p>
          <a:endParaRPr lang="en-US"/>
        </a:p>
      </dgm:t>
    </dgm:pt>
    <dgm:pt modelId="{0327A338-A60F-41DE-875E-487967075DDA}">
      <dgm:prSet phldrT="[Text]" custT="1"/>
      <dgm:spPr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bn-BD" sz="2000" dirty="0" smtClean="0">
              <a:solidFill>
                <a:schemeClr val="tx1">
                  <a:lumMod val="95000"/>
                  <a:lumOff val="5000"/>
                </a:schemeClr>
              </a:solidFill>
            </a:rPr>
            <a:t>বনফুলের   গল্প,বনফুলেরআরো গল্প,বাহুল্য,বিন্দুবিসর্গ, অনুগামিনী,তন্বী, ঊর্মিমালা,দূরবীন ইত্যাদি।</a:t>
          </a:r>
          <a:endParaRPr lang="en-US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E441FAD-364F-4774-A1C6-121500CBB363}" type="parTrans" cxnId="{C65C2401-9C5D-43DD-A338-9B5B38F769C4}">
      <dgm:prSet/>
      <dgm:spPr/>
      <dgm:t>
        <a:bodyPr/>
        <a:lstStyle/>
        <a:p>
          <a:endParaRPr lang="en-US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D8F5981-26AC-4B8C-A296-A420B9FF6006}" type="sibTrans" cxnId="{C65C2401-9C5D-43DD-A338-9B5B38F769C4}">
      <dgm:prSet/>
      <dgm:spPr/>
      <dgm:t>
        <a:bodyPr/>
        <a:lstStyle/>
        <a:p>
          <a:endParaRPr lang="en-US"/>
        </a:p>
      </dgm:t>
    </dgm:pt>
    <dgm:pt modelId="{A727A22D-9477-42DB-8EFE-E1904AE0423E}" type="pres">
      <dgm:prSet presAssocID="{8E75E2B8-5A98-4E8C-AE82-A65FA6C99D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C2C3E9-AF7E-4673-9C2E-09765B3747EF}" type="pres">
      <dgm:prSet presAssocID="{7489BE79-AE82-4BB3-96CF-2422DC453C52}" presName="centerShape" presStyleLbl="node0" presStyleIdx="0" presStyleCnt="1" custScaleX="138891" custScaleY="125615" custLinFactNeighborX="-3259" custLinFactNeighborY="-252"/>
      <dgm:spPr/>
      <dgm:t>
        <a:bodyPr/>
        <a:lstStyle/>
        <a:p>
          <a:endParaRPr lang="en-US"/>
        </a:p>
      </dgm:t>
    </dgm:pt>
    <dgm:pt modelId="{D25544AF-5C0C-41D2-98DB-184A6C8399A6}" type="pres">
      <dgm:prSet presAssocID="{F6017E0D-3061-49D8-A0FB-8418AC8BE077}" presName="Name9" presStyleLbl="parChTrans1D2" presStyleIdx="0" presStyleCnt="4"/>
      <dgm:spPr/>
      <dgm:t>
        <a:bodyPr/>
        <a:lstStyle/>
        <a:p>
          <a:endParaRPr lang="en-US"/>
        </a:p>
      </dgm:t>
    </dgm:pt>
    <dgm:pt modelId="{FE7B650F-987F-42A9-8CEA-AAA19C99E84E}" type="pres">
      <dgm:prSet presAssocID="{F6017E0D-3061-49D8-A0FB-8418AC8BE07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7611399-E2BC-454B-B6B5-1EF0FA34174D}" type="pres">
      <dgm:prSet presAssocID="{32F874B1-FC4C-46E6-A019-8FC783237FB7}" presName="node" presStyleLbl="node1" presStyleIdx="0" presStyleCnt="4" custScaleX="277780" custScaleY="106839" custRadScaleRad="99339" custRadScaleInc="-388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F712A-775D-4FF8-8B88-ABE238A74D52}" type="pres">
      <dgm:prSet presAssocID="{1DE23F1B-FFDB-4F70-87B9-F6A67CCB075D}" presName="Name9" presStyleLbl="parChTrans1D2" presStyleIdx="1" presStyleCnt="4"/>
      <dgm:spPr/>
      <dgm:t>
        <a:bodyPr/>
        <a:lstStyle/>
        <a:p>
          <a:endParaRPr lang="en-US"/>
        </a:p>
      </dgm:t>
    </dgm:pt>
    <dgm:pt modelId="{23997955-D6D0-4781-A250-729ABA050F25}" type="pres">
      <dgm:prSet presAssocID="{1DE23F1B-FFDB-4F70-87B9-F6A67CCB075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DF29A4D-42C3-4AD8-93C3-3182922589D9}" type="pres">
      <dgm:prSet presAssocID="{986BED77-4B25-401D-B6A9-892C1543B961}" presName="node" presStyleLbl="node1" presStyleIdx="1" presStyleCnt="4" custScaleX="231874" custScaleY="153767" custRadScaleRad="151629" custRadScaleInc="-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9B8A1-0D30-4B94-A0EC-107E182FBA01}" type="pres">
      <dgm:prSet presAssocID="{97AD7D3D-1963-43B5-8D7E-94696D40E6FC}" presName="Name9" presStyleLbl="parChTrans1D2" presStyleIdx="2" presStyleCnt="4"/>
      <dgm:spPr/>
      <dgm:t>
        <a:bodyPr/>
        <a:lstStyle/>
        <a:p>
          <a:endParaRPr lang="en-US"/>
        </a:p>
      </dgm:t>
    </dgm:pt>
    <dgm:pt modelId="{9C1913E3-4454-456E-9D9E-F1B74F3252E0}" type="pres">
      <dgm:prSet presAssocID="{97AD7D3D-1963-43B5-8D7E-94696D40E6F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12D68D1A-DF13-4518-A85D-BE7CC65DF440}" type="pres">
      <dgm:prSet presAssocID="{B6188DD1-0222-44F1-B386-4043BA3C39A0}" presName="node" presStyleLbl="node1" presStyleIdx="2" presStyleCnt="4" custScaleX="260681" custScaleY="109398" custRadScaleRad="97186" custRadScaleInc="391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FA564-F9A5-4D00-87B0-845A5D8B8078}" type="pres">
      <dgm:prSet presAssocID="{0E441FAD-364F-4774-A1C6-121500CBB363}" presName="Name9" presStyleLbl="parChTrans1D2" presStyleIdx="3" presStyleCnt="4"/>
      <dgm:spPr/>
      <dgm:t>
        <a:bodyPr/>
        <a:lstStyle/>
        <a:p>
          <a:endParaRPr lang="en-US"/>
        </a:p>
      </dgm:t>
    </dgm:pt>
    <dgm:pt modelId="{7F4BC91D-E930-49EF-8E32-8427B9E93E3A}" type="pres">
      <dgm:prSet presAssocID="{0E441FAD-364F-4774-A1C6-121500CBB36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76EF8D1-0113-4B0D-87E3-19FE3349B6F6}" type="pres">
      <dgm:prSet presAssocID="{0327A338-A60F-41DE-875E-487967075DDA}" presName="node" presStyleLbl="node1" presStyleIdx="3" presStyleCnt="4" custScaleX="226248" custScaleY="155636" custRadScaleRad="162288" custRadScaleInc="-2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C2401-9C5D-43DD-A338-9B5B38F769C4}" srcId="{7489BE79-AE82-4BB3-96CF-2422DC453C52}" destId="{0327A338-A60F-41DE-875E-487967075DDA}" srcOrd="3" destOrd="0" parTransId="{0E441FAD-364F-4774-A1C6-121500CBB363}" sibTransId="{7D8F5981-26AC-4B8C-A296-A420B9FF6006}"/>
    <dgm:cxn modelId="{753D071C-F9A8-413B-8619-4F7C35EC0871}" srcId="{8E75E2B8-5A98-4E8C-AE82-A65FA6C99D32}" destId="{7489BE79-AE82-4BB3-96CF-2422DC453C52}" srcOrd="0" destOrd="0" parTransId="{CC73CA56-E6A3-4F5F-BB4F-92F98D74794D}" sibTransId="{FCA5BC4B-82FE-4FDB-9B2A-1EFF33BF85F9}"/>
    <dgm:cxn modelId="{57E26381-270A-4398-B08D-96A6B489FD73}" type="presOf" srcId="{F6017E0D-3061-49D8-A0FB-8418AC8BE077}" destId="{FE7B650F-987F-42A9-8CEA-AAA19C99E84E}" srcOrd="1" destOrd="0" presId="urn:microsoft.com/office/officeart/2005/8/layout/radial1"/>
    <dgm:cxn modelId="{FFE6716F-C9D9-4B51-BFE1-75015061996F}" type="presOf" srcId="{97AD7D3D-1963-43B5-8D7E-94696D40E6FC}" destId="{9C1913E3-4454-456E-9D9E-F1B74F3252E0}" srcOrd="1" destOrd="0" presId="urn:microsoft.com/office/officeart/2005/8/layout/radial1"/>
    <dgm:cxn modelId="{64887FDD-05A0-4491-9215-462B90842D2E}" type="presOf" srcId="{B6188DD1-0222-44F1-B386-4043BA3C39A0}" destId="{12D68D1A-DF13-4518-A85D-BE7CC65DF440}" srcOrd="0" destOrd="0" presId="urn:microsoft.com/office/officeart/2005/8/layout/radial1"/>
    <dgm:cxn modelId="{0957480A-4BB9-4063-94E5-6AE7495BB7C3}" type="presOf" srcId="{0327A338-A60F-41DE-875E-487967075DDA}" destId="{976EF8D1-0113-4B0D-87E3-19FE3349B6F6}" srcOrd="0" destOrd="0" presId="urn:microsoft.com/office/officeart/2005/8/layout/radial1"/>
    <dgm:cxn modelId="{F4DED5D5-7FE1-492A-B4DD-55502B876DE9}" type="presOf" srcId="{F6017E0D-3061-49D8-A0FB-8418AC8BE077}" destId="{D25544AF-5C0C-41D2-98DB-184A6C8399A6}" srcOrd="0" destOrd="0" presId="urn:microsoft.com/office/officeart/2005/8/layout/radial1"/>
    <dgm:cxn modelId="{1E16EC52-9017-4800-B68A-5CF140D2619D}" type="presOf" srcId="{1DE23F1B-FFDB-4F70-87B9-F6A67CCB075D}" destId="{AF2F712A-775D-4FF8-8B88-ABE238A74D52}" srcOrd="0" destOrd="0" presId="urn:microsoft.com/office/officeart/2005/8/layout/radial1"/>
    <dgm:cxn modelId="{5D07F543-6D0A-4848-88EC-EE002DF08C9E}" srcId="{7489BE79-AE82-4BB3-96CF-2422DC453C52}" destId="{986BED77-4B25-401D-B6A9-892C1543B961}" srcOrd="1" destOrd="0" parTransId="{1DE23F1B-FFDB-4F70-87B9-F6A67CCB075D}" sibTransId="{494BB918-DE35-47B3-8089-DF61B5F987DD}"/>
    <dgm:cxn modelId="{ECA70DED-F83E-4799-89AF-659C3583D502}" srcId="{7489BE79-AE82-4BB3-96CF-2422DC453C52}" destId="{B6188DD1-0222-44F1-B386-4043BA3C39A0}" srcOrd="2" destOrd="0" parTransId="{97AD7D3D-1963-43B5-8D7E-94696D40E6FC}" sibTransId="{840C4D3F-09E3-459F-94A6-84CCE097A874}"/>
    <dgm:cxn modelId="{1E65D012-B00D-4E92-AADE-45C5B5311A60}" type="presOf" srcId="{986BED77-4B25-401D-B6A9-892C1543B961}" destId="{1DF29A4D-42C3-4AD8-93C3-3182922589D9}" srcOrd="0" destOrd="0" presId="urn:microsoft.com/office/officeart/2005/8/layout/radial1"/>
    <dgm:cxn modelId="{7DF72D54-A01F-4787-A720-1792E570EB3D}" type="presOf" srcId="{8E75E2B8-5A98-4E8C-AE82-A65FA6C99D32}" destId="{A727A22D-9477-42DB-8EFE-E1904AE0423E}" srcOrd="0" destOrd="0" presId="urn:microsoft.com/office/officeart/2005/8/layout/radial1"/>
    <dgm:cxn modelId="{B116FE96-9160-4C04-8507-1811D0082C7A}" srcId="{7489BE79-AE82-4BB3-96CF-2422DC453C52}" destId="{32F874B1-FC4C-46E6-A019-8FC783237FB7}" srcOrd="0" destOrd="0" parTransId="{F6017E0D-3061-49D8-A0FB-8418AC8BE077}" sibTransId="{A3BC6516-35E3-4AF8-8E35-ED74A4650D2A}"/>
    <dgm:cxn modelId="{6C921711-9C2B-42FE-A4BB-75C894B29DDA}" type="presOf" srcId="{0E441FAD-364F-4774-A1C6-121500CBB363}" destId="{480FA564-F9A5-4D00-87B0-845A5D8B8078}" srcOrd="0" destOrd="0" presId="urn:microsoft.com/office/officeart/2005/8/layout/radial1"/>
    <dgm:cxn modelId="{437840DE-5EB4-43E1-8BD8-AB01BFE35B55}" type="presOf" srcId="{32F874B1-FC4C-46E6-A019-8FC783237FB7}" destId="{07611399-E2BC-454B-B6B5-1EF0FA34174D}" srcOrd="0" destOrd="0" presId="urn:microsoft.com/office/officeart/2005/8/layout/radial1"/>
    <dgm:cxn modelId="{F5D90F55-3F91-49A7-94F0-0CF44D19CE83}" type="presOf" srcId="{7489BE79-AE82-4BB3-96CF-2422DC453C52}" destId="{53C2C3E9-AF7E-4673-9C2E-09765B3747EF}" srcOrd="0" destOrd="0" presId="urn:microsoft.com/office/officeart/2005/8/layout/radial1"/>
    <dgm:cxn modelId="{3B04143E-293D-4619-B5D9-D4EE2976686F}" type="presOf" srcId="{97AD7D3D-1963-43B5-8D7E-94696D40E6FC}" destId="{3489B8A1-0D30-4B94-A0EC-107E182FBA01}" srcOrd="0" destOrd="0" presId="urn:microsoft.com/office/officeart/2005/8/layout/radial1"/>
    <dgm:cxn modelId="{482EA119-B6F8-409E-8392-995F406A9A7C}" type="presOf" srcId="{0E441FAD-364F-4774-A1C6-121500CBB363}" destId="{7F4BC91D-E930-49EF-8E32-8427B9E93E3A}" srcOrd="1" destOrd="0" presId="urn:microsoft.com/office/officeart/2005/8/layout/radial1"/>
    <dgm:cxn modelId="{7798E61D-E387-46BC-992A-D2D9D17939EE}" type="presOf" srcId="{1DE23F1B-FFDB-4F70-87B9-F6A67CCB075D}" destId="{23997955-D6D0-4781-A250-729ABA050F25}" srcOrd="1" destOrd="0" presId="urn:microsoft.com/office/officeart/2005/8/layout/radial1"/>
    <dgm:cxn modelId="{B10BA78C-258A-41BE-84FB-586A3BB3EE99}" type="presParOf" srcId="{A727A22D-9477-42DB-8EFE-E1904AE0423E}" destId="{53C2C3E9-AF7E-4673-9C2E-09765B3747EF}" srcOrd="0" destOrd="0" presId="urn:microsoft.com/office/officeart/2005/8/layout/radial1"/>
    <dgm:cxn modelId="{86D57341-FD84-49C6-9979-990C5A162CB1}" type="presParOf" srcId="{A727A22D-9477-42DB-8EFE-E1904AE0423E}" destId="{D25544AF-5C0C-41D2-98DB-184A6C8399A6}" srcOrd="1" destOrd="0" presId="urn:microsoft.com/office/officeart/2005/8/layout/radial1"/>
    <dgm:cxn modelId="{4A2A721E-540A-43C5-A2A1-4F3C20A18616}" type="presParOf" srcId="{D25544AF-5C0C-41D2-98DB-184A6C8399A6}" destId="{FE7B650F-987F-42A9-8CEA-AAA19C99E84E}" srcOrd="0" destOrd="0" presId="urn:microsoft.com/office/officeart/2005/8/layout/radial1"/>
    <dgm:cxn modelId="{3B2855DB-7976-4D25-BF3C-12091F1C5E70}" type="presParOf" srcId="{A727A22D-9477-42DB-8EFE-E1904AE0423E}" destId="{07611399-E2BC-454B-B6B5-1EF0FA34174D}" srcOrd="2" destOrd="0" presId="urn:microsoft.com/office/officeart/2005/8/layout/radial1"/>
    <dgm:cxn modelId="{4055021B-1EA9-41ED-AA6A-6983946743BC}" type="presParOf" srcId="{A727A22D-9477-42DB-8EFE-E1904AE0423E}" destId="{AF2F712A-775D-4FF8-8B88-ABE238A74D52}" srcOrd="3" destOrd="0" presId="urn:microsoft.com/office/officeart/2005/8/layout/radial1"/>
    <dgm:cxn modelId="{5B009BA9-3780-4C65-A9E8-693E4D4168F6}" type="presParOf" srcId="{AF2F712A-775D-4FF8-8B88-ABE238A74D52}" destId="{23997955-D6D0-4781-A250-729ABA050F25}" srcOrd="0" destOrd="0" presId="urn:microsoft.com/office/officeart/2005/8/layout/radial1"/>
    <dgm:cxn modelId="{98633275-0DFA-4686-87D7-108024D84BC7}" type="presParOf" srcId="{A727A22D-9477-42DB-8EFE-E1904AE0423E}" destId="{1DF29A4D-42C3-4AD8-93C3-3182922589D9}" srcOrd="4" destOrd="0" presId="urn:microsoft.com/office/officeart/2005/8/layout/radial1"/>
    <dgm:cxn modelId="{A822AA66-EBAD-4B8C-8F68-CC951C5EB736}" type="presParOf" srcId="{A727A22D-9477-42DB-8EFE-E1904AE0423E}" destId="{3489B8A1-0D30-4B94-A0EC-107E182FBA01}" srcOrd="5" destOrd="0" presId="urn:microsoft.com/office/officeart/2005/8/layout/radial1"/>
    <dgm:cxn modelId="{9CC93010-3B3B-45A8-9EC6-30A22D208F01}" type="presParOf" srcId="{3489B8A1-0D30-4B94-A0EC-107E182FBA01}" destId="{9C1913E3-4454-456E-9D9E-F1B74F3252E0}" srcOrd="0" destOrd="0" presId="urn:microsoft.com/office/officeart/2005/8/layout/radial1"/>
    <dgm:cxn modelId="{B8A79F00-A8E5-4256-8C3E-D3D43C7BACBB}" type="presParOf" srcId="{A727A22D-9477-42DB-8EFE-E1904AE0423E}" destId="{12D68D1A-DF13-4518-A85D-BE7CC65DF440}" srcOrd="6" destOrd="0" presId="urn:microsoft.com/office/officeart/2005/8/layout/radial1"/>
    <dgm:cxn modelId="{A18C7361-6AE7-46F0-981A-C0EDF2DA47AF}" type="presParOf" srcId="{A727A22D-9477-42DB-8EFE-E1904AE0423E}" destId="{480FA564-F9A5-4D00-87B0-845A5D8B8078}" srcOrd="7" destOrd="0" presId="urn:microsoft.com/office/officeart/2005/8/layout/radial1"/>
    <dgm:cxn modelId="{DA676F26-0A49-4C5F-83EC-A87AD255718C}" type="presParOf" srcId="{480FA564-F9A5-4D00-87B0-845A5D8B8078}" destId="{7F4BC91D-E930-49EF-8E32-8427B9E93E3A}" srcOrd="0" destOrd="0" presId="urn:microsoft.com/office/officeart/2005/8/layout/radial1"/>
    <dgm:cxn modelId="{0F5010F5-B17C-4572-B526-4B97E0ACE967}" type="presParOf" srcId="{A727A22D-9477-42DB-8EFE-E1904AE0423E}" destId="{976EF8D1-0113-4B0D-87E3-19FE3349B6F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2C3E9-AF7E-4673-9C2E-09765B3747EF}">
      <dsp:nvSpPr>
        <dsp:cNvPr id="0" name=""/>
        <dsp:cNvSpPr/>
      </dsp:nvSpPr>
      <dsp:spPr>
        <a:xfrm>
          <a:off x="4202243" y="1676394"/>
          <a:ext cx="1981207" cy="17918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492384" y="1938802"/>
        <a:ext cx="1400925" cy="1267016"/>
      </dsp:txXfrm>
    </dsp:sp>
    <dsp:sp modelId="{D25544AF-5C0C-41D2-98DB-184A6C8399A6}">
      <dsp:nvSpPr>
        <dsp:cNvPr id="0" name=""/>
        <dsp:cNvSpPr/>
      </dsp:nvSpPr>
      <dsp:spPr>
        <a:xfrm rot="5485167">
          <a:off x="5073459" y="3550783"/>
          <a:ext cx="189687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189687" y="12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5163561" y="3558075"/>
        <a:ext cx="9484" cy="9484"/>
      </dsp:txXfrm>
    </dsp:sp>
    <dsp:sp modelId="{07611399-E2BC-454B-B6B5-1EF0FA34174D}">
      <dsp:nvSpPr>
        <dsp:cNvPr id="0" name=""/>
        <dsp:cNvSpPr/>
      </dsp:nvSpPr>
      <dsp:spPr>
        <a:xfrm>
          <a:off x="3165879" y="3657597"/>
          <a:ext cx="3962386" cy="1524002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১৯৮৯ সালের ৯ ফেব্রুয়ারি তিনি কলকাতায় মৃত্যুবরণ করেন।</a:t>
          </a:r>
          <a:endParaRPr lang="en-US" sz="2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46157" y="3880782"/>
        <a:ext cx="2801830" cy="1077632"/>
      </dsp:txXfrm>
    </dsp:sp>
    <dsp:sp modelId="{AF2F712A-775D-4FF8-8B88-ABE238A74D52}">
      <dsp:nvSpPr>
        <dsp:cNvPr id="0" name=""/>
        <dsp:cNvSpPr/>
      </dsp:nvSpPr>
      <dsp:spPr>
        <a:xfrm rot="21586648">
          <a:off x="6183440" y="2555859"/>
          <a:ext cx="293592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293592" y="12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22897" y="2560553"/>
        <a:ext cx="14679" cy="14679"/>
      </dsp:txXfrm>
    </dsp:sp>
    <dsp:sp modelId="{1DF29A4D-42C3-4AD8-93C3-3182922589D9}">
      <dsp:nvSpPr>
        <dsp:cNvPr id="0" name=""/>
        <dsp:cNvSpPr/>
      </dsp:nvSpPr>
      <dsp:spPr>
        <a:xfrm>
          <a:off x="6477003" y="1464196"/>
          <a:ext cx="3307561" cy="219340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তৃণখন্ড,কিছুক্ষণ,দ্বৈরথ,নির্মোক,সে ও আমি,জংগম,অগ্নি ইত্যাদি।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961384" y="1785413"/>
        <a:ext cx="2338799" cy="1550972"/>
      </dsp:txXfrm>
    </dsp:sp>
    <dsp:sp modelId="{3489B8A1-0D30-4B94-A0EC-107E182FBA01}">
      <dsp:nvSpPr>
        <dsp:cNvPr id="0" name=""/>
        <dsp:cNvSpPr/>
      </dsp:nvSpPr>
      <dsp:spPr>
        <a:xfrm rot="16199964">
          <a:off x="5134892" y="1606415"/>
          <a:ext cx="115889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115889" y="12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5189940" y="1615552"/>
        <a:ext cx="5794" cy="5794"/>
      </dsp:txXfrm>
    </dsp:sp>
    <dsp:sp modelId="{12D68D1A-DF13-4518-A85D-BE7CC65DF440}">
      <dsp:nvSpPr>
        <dsp:cNvPr id="0" name=""/>
        <dsp:cNvSpPr/>
      </dsp:nvSpPr>
      <dsp:spPr>
        <a:xfrm>
          <a:off x="3333589" y="0"/>
          <a:ext cx="3718478" cy="1560505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১৮৯৯সালের ২৯ জুলাই বিহারের পূর্ণিয়ার অন্তর্গত মনিহার গ্রামে তিনি জন্মগ্রহণ করেন</a:t>
          </a:r>
          <a:r>
            <a:rPr lang="bn-BD" sz="18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।</a:t>
          </a:r>
          <a:endParaRPr lang="en-US" sz="1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78147" y="228531"/>
        <a:ext cx="2629362" cy="1103443"/>
      </dsp:txXfrm>
    </dsp:sp>
    <dsp:sp modelId="{480FA564-F9A5-4D00-87B0-845A5D8B8078}">
      <dsp:nvSpPr>
        <dsp:cNvPr id="0" name=""/>
        <dsp:cNvSpPr/>
      </dsp:nvSpPr>
      <dsp:spPr>
        <a:xfrm rot="10726685">
          <a:off x="3912294" y="2584495"/>
          <a:ext cx="290257" cy="24068"/>
        </a:xfrm>
        <a:custGeom>
          <a:avLst/>
          <a:gdLst/>
          <a:ahLst/>
          <a:cxnLst/>
          <a:rect l="0" t="0" r="0" b="0"/>
          <a:pathLst>
            <a:path>
              <a:moveTo>
                <a:pt x="0" y="12034"/>
              </a:moveTo>
              <a:lnTo>
                <a:pt x="290257" y="12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4050166" y="2589273"/>
        <a:ext cx="14512" cy="14512"/>
      </dsp:txXfrm>
    </dsp:sp>
    <dsp:sp modelId="{976EF8D1-0113-4B0D-87E3-19FE3349B6F6}">
      <dsp:nvSpPr>
        <dsp:cNvPr id="0" name=""/>
        <dsp:cNvSpPr/>
      </dsp:nvSpPr>
      <dsp:spPr>
        <a:xfrm>
          <a:off x="685792" y="1523993"/>
          <a:ext cx="3227309" cy="2220066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বনফুলের   গল্প,বনফুলেরআরো গল্প,বাহুল্য,বিন্দুবিসর্গ, অনুগামিনী,তন্বী, ঊর্মিমালা,দূরবীন ইত্যাদি।</a:t>
          </a:r>
          <a:endParaRPr lang="en-US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158420" y="1849114"/>
        <a:ext cx="2282053" cy="156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AF761-645C-4A3D-8C90-07FCB610AC09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749F-280C-429C-AB02-8D86F5207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7"/>
            <a:ext cx="93268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A8D2-B188-48F3-8D3A-8BEB41CC4660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9544-D2AF-4DD6-9D2F-CF29A277188F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29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29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F9FE-7FB8-4FF4-AF5F-7F110B0CA64B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4D2-8DB7-49D6-A9F9-322C7B5646F4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7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D3A89-2BDF-46C7-8AE7-68394464CB71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481A9-A597-4F94-8B88-309F45D91511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2"/>
            <a:ext cx="484822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3"/>
            <a:ext cx="484822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C95-3191-4DF0-95BB-31CD9793AE9F}" type="datetime1">
              <a:rPr lang="en-US" smtClean="0"/>
              <a:t>6/28/2021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1D6B-2F07-4CB8-A085-3567D968874D}" type="datetime1">
              <a:rPr lang="en-US" smtClean="0"/>
              <a:t>6/28/2021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7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7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E1CD-8723-47F2-9587-FDBB48F4D057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406E-59D8-44E1-8FFB-84BE0D96CFE2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96180-A154-403D-914D-9B7D506ED71F}" type="datetime1">
              <a:rPr lang="en-US" smtClean="0"/>
              <a:t>6/28/2021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4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30E4-98F9-490A-87FD-2F6DA729640D}" type="datetime1">
              <a:rPr lang="en-US" smtClean="0"/>
              <a:t>6/28/2021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0"/>
            <a:ext cx="6629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6030"/>
            <a:ext cx="9220200" cy="448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0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965795"/>
            <a:ext cx="4767733" cy="38141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Callout 3"/>
          <p:cNvSpPr/>
          <p:nvPr/>
        </p:nvSpPr>
        <p:spPr>
          <a:xfrm>
            <a:off x="843537" y="381000"/>
            <a:ext cx="3810000" cy="13716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আদর্শ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91200" y="413657"/>
            <a:ext cx="3962400" cy="13716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সরব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25" y="1959429"/>
            <a:ext cx="5047855" cy="3820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932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52818" y="3142445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কেউ ছালটা ছাড়িয়ে নিয়ে সিদ্ধ করছে।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পাতাগুলো ছিঁড়ে শিলে পিষছে কেউ!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কেউবা ভাজছে গরম তেলে।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খোস দাদ হাজা চুলকানিতে লাগাবে।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চর্মরোগের অব্যর্থ মহৌষধ।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কচি পাতাগুলো খায়ও অনেকে।এমনি কাঁচাই...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কিংবা ভেজে বেগুন-সহযোগে।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যকৃতের পক্ষে ভারি উপকার।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25146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7" y="446314"/>
            <a:ext cx="23622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446314"/>
            <a:ext cx="2286000" cy="243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79" y="492148"/>
            <a:ext cx="2609850" cy="24275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30590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407977"/>
            <a:ext cx="57912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একক কাজ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21097"/>
            <a:ext cx="3842267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799" y="4452572"/>
            <a:ext cx="9785867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/>
              <a:t> নিম গাছের ৫টি গুণের নাম লিখ।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5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69771"/>
            <a:ext cx="10134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কচি ডালগুলো ভেঙ্গে চিবোয় কত লোক...দাঁত ভালো থকে।কবিরাজরা প্রশংসায় পঞ্চমুখ।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বাড়ির পাশে গজালে বিজ্ঞরা খুশি হন।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বলে- ‘নিমের হাওয়া ভালো,থাক,কেটো না।’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কাটেনা কিন্তু যত্নও করে না।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আবর্জনা জমে এসে চারদিকে।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শান দিয়ে বাঁদিয়েও দেয় কেউ-সে আর-এক আবর্জনা।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" t="1347" r="39095" b="-349"/>
          <a:stretch/>
        </p:blipFill>
        <p:spPr>
          <a:xfrm>
            <a:off x="152400" y="304801"/>
            <a:ext cx="2438400" cy="2590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956" y="359229"/>
            <a:ext cx="2367644" cy="257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10244"/>
            <a:ext cx="2628901" cy="2841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1" y="359229"/>
            <a:ext cx="2514600" cy="25799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127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0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/>
              <a:t>হঠাৎ একদিন একটা নতুন ধরণের লোক এলো।</a:t>
            </a:r>
          </a:p>
          <a:p>
            <a:r>
              <a:rPr lang="bn-BD" sz="2800" b="1" dirty="0" smtClean="0"/>
              <a:t>মুগ্ধদৃষ্টিতে চেয়ে রইলো নিমগাছের দিকে।ছাল তুললে না,পাতা ছিঁড়লে না,ডাল ভাঙলে না,মুগ্ধদৃষ্টিতে চেয়ে রইলো শুধু।</a:t>
            </a:r>
          </a:p>
          <a:p>
            <a:r>
              <a:rPr lang="bn-BD" sz="2800" b="1" dirty="0" smtClean="0"/>
              <a:t>বলে উঠলো,- ‘বাহ, কী সুন্দর পাতাগুলি...কী রুপ! থোকা- থোকা ফুলেরই বা কী বাহার...</a:t>
            </a:r>
          </a:p>
          <a:p>
            <a:r>
              <a:rPr lang="bn-BD" sz="2800" b="1" dirty="0" smtClean="0"/>
              <a:t>একঝাঁক নক্ষত্র নেমে এসেছে যেন নীল আকাশ থেকে সবুজ সায়রে। বাহ! 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76201"/>
            <a:ext cx="35052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054"/>
            <a:ext cx="2971800" cy="26343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10" y="225875"/>
            <a:ext cx="3066506" cy="25526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65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0" y="381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91" y="1676400"/>
            <a:ext cx="5054018" cy="40165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62000" y="2899827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200" b="1" dirty="0" smtClean="0"/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নিম গাছ বাড়ির পাশে গজালে বিজ্ঞরা খুশি হয় কেনো ? ব্যাখ্যা করো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8086" y="3124200"/>
            <a:ext cx="9982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খানিকক্ষণ চেয়ে থেকে চলে গেল।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কবিরাজ নয়, কবি।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নিমগাছটার ইচ্ছে হয় লোকটার সঙ্গে চলে যায়। কিন্তু পারলে না। মাটির ভিতরে শিকড় অনেক দূর চলে গেছে। বাড়ির পিছনে আবর্জনার মধ্যে দাঁড়িয়ে রইলো সে।</a:t>
            </a:r>
          </a:p>
          <a:p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ওদের বাড়ির গৃহকর্ম- নিপূণা লক্ষ্মীবউটার ঠিক এক দশা।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304800"/>
            <a:ext cx="3189514" cy="2667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5686"/>
            <a:ext cx="3048000" cy="2656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8"/>
          <a:stretch/>
        </p:blipFill>
        <p:spPr>
          <a:xfrm>
            <a:off x="7162800" y="315686"/>
            <a:ext cx="3135086" cy="265611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5026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228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88886"/>
            <a:ext cx="8686800" cy="31112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41960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/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নিমগাছ একটি প্রতিকী গল্প,এর মূল ভাববস্তু বিশ্লেষণ করো।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28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152400"/>
            <a:ext cx="4648200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5246914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বনফুল কতো সালে জন্মগ্রহণ করেন?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1371600"/>
            <a:ext cx="4114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১৮৯৯ সালে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5246914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চর্মরোগের অব্যর্থ মহৌষধ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2362200"/>
            <a:ext cx="4114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নিমগাছ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4305300"/>
            <a:ext cx="4114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77000" y="3352800"/>
            <a:ext cx="4114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5257800"/>
            <a:ext cx="4114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286" y="3352800"/>
            <a:ext cx="5246914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নিমগাছের প্রশংসায় পঞ্চমুখ 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286" y="4305300"/>
            <a:ext cx="5257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মুগ্ধদৃষ্টিতে চেয়ে রইল কে?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5257800"/>
            <a:ext cx="5257800" cy="685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মাটির ভেতর অনেক দূর চলে গেছে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979624" y="489857"/>
            <a:ext cx="5105400" cy="76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</a:rPr>
              <a:t>বাড়ির কাজ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9139" y="1981200"/>
            <a:ext cx="4604657" cy="3309505"/>
            <a:chOff x="4724400" y="1447800"/>
            <a:chExt cx="4267200" cy="3352800"/>
          </a:xfrm>
        </p:grpSpPr>
        <p:sp>
          <p:nvSpPr>
            <p:cNvPr id="4" name="Isosceles Triangle 3"/>
            <p:cNvSpPr/>
            <p:nvPr/>
          </p:nvSpPr>
          <p:spPr>
            <a:xfrm>
              <a:off x="4724400" y="1447800"/>
              <a:ext cx="4267200" cy="144780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448300" y="2895600"/>
              <a:ext cx="2933700" cy="1524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029200" y="4419600"/>
              <a:ext cx="3733800" cy="381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3287486"/>
              <a:ext cx="533400" cy="113211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58000" y="3287486"/>
              <a:ext cx="1143000" cy="5660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2324" y="3432076"/>
            <a:ext cx="4800600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নিমগাছের গুণাগুণ ও উপকারিতা সম্পর্কে একটি অনুচ্ছেদ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279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843"/>
            <a:ext cx="9875520" cy="872837"/>
          </a:xfrm>
        </p:spPr>
        <p:txBody>
          <a:bodyPr>
            <a:no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1209040"/>
            <a:ext cx="4663440" cy="4907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3520" y="1209040"/>
            <a:ext cx="5486400" cy="2631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রফিকুল ইসলাম পলাশ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সহঃশিক্ষক(বাংলা)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নাজনীন হাই স্কুল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শিদলাই,ব্রাহ্মণপাড়া,কুমিল্লা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03520" y="4196080"/>
            <a:ext cx="5486400" cy="19202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শ্রেণি-নবম ও দশম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বিষয়ঃবাংলা১ম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পত্র(গদ্য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1D6B-2F07-4CB8-A085-3567D968874D}" type="datetime1">
              <a:rPr lang="en-US" smtClean="0"/>
              <a:t>6/28/2021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482418"/>
      </p:ext>
    </p:extLst>
  </p:cSld>
  <p:clrMapOvr>
    <a:masterClrMapping/>
  </p:clrMapOvr>
  <p:transition spd="slow" advTm="4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304800"/>
            <a:ext cx="65532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9677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7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1D6B-2F07-4CB8-A085-3567D968874D}" type="datetime1">
              <a:rPr lang="en-US" smtClean="0"/>
              <a:t>6/28/2021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5029200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516208" cy="46482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8" name="TextBox 7"/>
          <p:cNvSpPr txBox="1"/>
          <p:nvPr/>
        </p:nvSpPr>
        <p:spPr>
          <a:xfrm>
            <a:off x="1524000" y="228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শিক্ষার্থী বন্ধুরা চলো কিছু ছবি দেখে নিই...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1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শিক্ষার্থী বন্ধুরা চলো কিছু ছবি দেখে নিই...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343400" cy="4133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1014663"/>
            <a:ext cx="4724400" cy="4133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5257800"/>
            <a:ext cx="9715500" cy="762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এগুলো কী গাছের ছবি দেখা যাচ্ছে?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5211" y="5257800"/>
            <a:ext cx="7315200" cy="76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</a:rPr>
              <a:t>এগুলো নিমগাছের ছবি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8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28800" y="152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নিম গাছ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9906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বনফুল</a:t>
            </a:r>
            <a:endParaRPr lang="en-US" sz="4800" b="1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27"/>
          <a:stretch/>
        </p:blipFill>
        <p:spPr>
          <a:xfrm>
            <a:off x="762000" y="1836241"/>
            <a:ext cx="9448800" cy="43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2286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295400"/>
            <a:ext cx="9753600" cy="426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/>
              <a:t>  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…….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 সংক্ষেপে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শব্দের অর্থ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নিমগাছের গুণাগুণ ব্যাখ্যা করতে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নিমগাছ গল্পের বিষয়বস্তু বিশ্লেষণ করতে পারবে।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76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/>
              <a:t>লেখক পরিচিতি</a:t>
            </a: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12812422"/>
              </p:ext>
            </p:extLst>
          </p:nvPr>
        </p:nvGraphicFramePr>
        <p:xfrm>
          <a:off x="152400" y="762000"/>
          <a:ext cx="10668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1981200" cy="1769004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Oval 5"/>
          <p:cNvSpPr/>
          <p:nvPr/>
        </p:nvSpPr>
        <p:spPr>
          <a:xfrm>
            <a:off x="3484789" y="762000"/>
            <a:ext cx="3698421" cy="16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</a:rPr>
              <a:t>লেখক কতো সালে জন্মগ্রহণ করেন?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38200" y="2232792"/>
            <a:ext cx="3254828" cy="22777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</a:rPr>
              <a:t>গল্পগ্রন্থঃ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629400" y="2220760"/>
            <a:ext cx="3352800" cy="21988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7030A0"/>
                </a:solidFill>
              </a:rPr>
              <a:t>উপন্যাসঃ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352799" y="4419599"/>
            <a:ext cx="3962400" cy="152400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</a:rPr>
              <a:t>লেখক কতো সালে মৃত্যুবরণ করেন?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50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1524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কিছু শব্দের অর্থ জেনে নেই...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0742" y="914400"/>
            <a:ext cx="3048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1627" y="2590800"/>
            <a:ext cx="3048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শিলে পেষা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4267199"/>
            <a:ext cx="3048000" cy="13715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28114" y="4267200"/>
            <a:ext cx="30480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কবিতা লেখেন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39000" y="2590800"/>
            <a:ext cx="3048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শিল-পাটায় বাটা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39000" y="914400"/>
            <a:ext cx="30480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914400"/>
            <a:ext cx="2977243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2977243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14282"/>
            <a:ext cx="2977243" cy="13485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09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2D9A-46F4-402B-994B-BE50F56C008C}" type="datetime1">
              <a:rPr lang="en-US" smtClean="0"/>
              <a:t>6/28/2021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445829" y="4343400"/>
            <a:ext cx="3048000" cy="1257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যিনি গাছগাছালি দিয়ে চিকিৎসা করেন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8971" y="4343400"/>
            <a:ext cx="3015342" cy="12573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8971" y="664028"/>
            <a:ext cx="3048000" cy="1393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67600" y="609599"/>
            <a:ext cx="3048000" cy="14804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 মূল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8970" y="2438400"/>
            <a:ext cx="3048001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খোস-দাদ-হাজা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67600" y="2438400"/>
            <a:ext cx="3048000" cy="1371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ধরনের চর্মরোগ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6686"/>
            <a:ext cx="3371556" cy="13933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38399"/>
            <a:ext cx="3371556" cy="1371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43400"/>
            <a:ext cx="3371556" cy="12573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286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486</Words>
  <Application>Microsoft Office PowerPoint</Application>
  <PresentationFormat>Custom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PALASH</dc:creator>
  <cp:lastModifiedBy>ismail - [2010]</cp:lastModifiedBy>
  <cp:revision>139</cp:revision>
  <dcterms:created xsi:type="dcterms:W3CDTF">2006-08-16T00:00:00Z</dcterms:created>
  <dcterms:modified xsi:type="dcterms:W3CDTF">2021-06-28T01:35:56Z</dcterms:modified>
</cp:coreProperties>
</file>