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90600" y="0"/>
            <a:ext cx="7696200" cy="114300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no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সবাই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4600" y="1524000"/>
            <a:ext cx="4114800" cy="58477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আহলান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সাহলান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মারহাবান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rose-red-blossom-bloom-5314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2438400"/>
            <a:ext cx="5562600" cy="3810000"/>
          </a:xfrm>
          <a:prstGeom prst="rect">
            <a:avLst/>
          </a:prstGeom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609600"/>
            <a:ext cx="4876800" cy="1015663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00200" y="2819400"/>
            <a:ext cx="6477000" cy="106680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noAutofit/>
          </a:bodyPr>
          <a:lstStyle/>
          <a:p>
            <a:r>
              <a:rPr lang="en-US" dirty="0" smtClean="0"/>
              <a:t> 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হাদিসের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আলোচ্য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উদ্দেশ্য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বিবরন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দাও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52400"/>
            <a:ext cx="3657600" cy="1323439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pexels-cindy-gustafson-65868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1600200"/>
            <a:ext cx="6324600" cy="4648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733800" y="6273225"/>
            <a:ext cx="3048000" cy="58477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আইডি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–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২০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457200"/>
            <a:ext cx="3657600" cy="129266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381000"/>
            <a:ext cx="1905000" cy="198120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noAutofit/>
          </a:bodyPr>
          <a:lstStyle/>
          <a:p>
            <a:pPr algn="ctr"/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ছবি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2895600"/>
            <a:ext cx="3276600" cy="228600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noAutofit/>
          </a:bodyPr>
          <a:lstStyle/>
          <a:p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মোস্তফা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আল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হোসাইন</a:t>
            </a:r>
            <a:endParaRPr lang="en-US" sz="28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বদরপুর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নেছারিয়া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ফাজিল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মাদ্রাসা</a:t>
            </a:r>
            <a:endParaRPr lang="en-US" sz="28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চান্দিনা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কুমিল্লা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29200" y="2819400"/>
            <a:ext cx="1981200" cy="243840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noAutofit/>
          </a:bodyPr>
          <a:lstStyle/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শ্রেণীঃ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নবম</a:t>
            </a:r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বিষয়ঃহাদিস</a:t>
            </a:r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অধ্যায়ঃপ্রথম</a:t>
            </a:r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পাঠঃ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হাদিস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Hadith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2400" y="304800"/>
            <a:ext cx="2600000" cy="22285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590801"/>
            <a:ext cx="3124200" cy="762000"/>
          </a:xfrm>
          <a:solidFill>
            <a:srgbClr val="00B0F0"/>
          </a:solidFill>
        </p:spPr>
        <p:txBody>
          <a:bodyPr/>
          <a:lstStyle/>
          <a:p>
            <a:r>
              <a:rPr lang="en-US" dirty="0" err="1" smtClean="0"/>
              <a:t>আল</a:t>
            </a:r>
            <a:r>
              <a:rPr lang="en-US" dirty="0" smtClean="0"/>
              <a:t> </a:t>
            </a:r>
            <a:r>
              <a:rPr lang="en-US" dirty="0" err="1" smtClean="0"/>
              <a:t>হাদিস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772400" cy="673100"/>
          </a:xfrm>
          <a:solidFill>
            <a:srgbClr val="92D050"/>
          </a:solidFill>
        </p:spPr>
        <p:txBody>
          <a:bodyPr>
            <a:normAutofit lnSpcReduction="10000"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শিরোনামঃ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কুর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আনের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জীবন্ত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685800"/>
            <a:ext cx="3962400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ফল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28800" y="1752600"/>
            <a:ext cx="5181600" cy="156966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এ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62200" y="3810000"/>
            <a:ext cx="4495800" cy="213360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no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১।হাদিসের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পরিচয়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২।হাদিসের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আলোচ্য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৩।হাদিসের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উদ্দেশ্য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609600"/>
            <a:ext cx="4114800" cy="92333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হাদিসের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পরিচয়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57600" y="-457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828800"/>
            <a:ext cx="7696200" cy="1905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হাদিস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শব্দটি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আরবি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কথা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,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বানী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ইত্যাদি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নবি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করিম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( স)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কথা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মৌন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সমর্থন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হাদিস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533400"/>
            <a:ext cx="5334000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হাদিসের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আলোচ্য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বিষয়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2133600"/>
            <a:ext cx="6629400" cy="1828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US" sz="2800" dirty="0" smtClean="0"/>
              <a:t> </a:t>
            </a:r>
            <a:r>
              <a:rPr lang="en-US" sz="2800" dirty="0" err="1" smtClean="0"/>
              <a:t>আল্লামা</a:t>
            </a:r>
            <a:r>
              <a:rPr lang="en-US" sz="2800" dirty="0" smtClean="0"/>
              <a:t> </a:t>
            </a:r>
            <a:r>
              <a:rPr lang="en-US" sz="2800" dirty="0" err="1" smtClean="0"/>
              <a:t>কিরমানি</a:t>
            </a:r>
            <a:r>
              <a:rPr lang="en-US" sz="2800" dirty="0" smtClean="0"/>
              <a:t>( </a:t>
            </a:r>
            <a:r>
              <a:rPr lang="en-US" sz="2800" dirty="0" err="1" smtClean="0"/>
              <a:t>রহঃ</a:t>
            </a:r>
            <a:r>
              <a:rPr lang="en-US" sz="2800" dirty="0" smtClean="0"/>
              <a:t>) </a:t>
            </a:r>
            <a:r>
              <a:rPr lang="en-US" sz="2800" dirty="0" err="1" smtClean="0"/>
              <a:t>বলেন</a:t>
            </a:r>
            <a:r>
              <a:rPr lang="en-US" sz="2800" dirty="0" smtClean="0"/>
              <a:t>- </a:t>
            </a:r>
          </a:p>
          <a:p>
            <a:r>
              <a:rPr lang="en-US" sz="2800" dirty="0" err="1" smtClean="0"/>
              <a:t>হাদিসের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আলোচ্য</a:t>
            </a:r>
            <a:r>
              <a:rPr lang="en-US" sz="2800" dirty="0" smtClean="0"/>
              <a:t> </a:t>
            </a:r>
            <a:r>
              <a:rPr lang="en-US" sz="2800" dirty="0" err="1" smtClean="0"/>
              <a:t>বিষয়</a:t>
            </a:r>
            <a:r>
              <a:rPr lang="en-US" sz="2800" dirty="0" smtClean="0"/>
              <a:t> </a:t>
            </a:r>
            <a:r>
              <a:rPr lang="en-US" sz="2800" dirty="0" err="1" smtClean="0"/>
              <a:t>হলো</a:t>
            </a:r>
            <a:r>
              <a:rPr lang="en-US" sz="2800" dirty="0" smtClean="0"/>
              <a:t>- </a:t>
            </a:r>
            <a:r>
              <a:rPr lang="en-US" sz="2800" dirty="0" err="1" smtClean="0"/>
              <a:t>নবি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করিম</a:t>
            </a:r>
            <a:r>
              <a:rPr lang="en-US" sz="2800" dirty="0" smtClean="0"/>
              <a:t>( </a:t>
            </a:r>
            <a:r>
              <a:rPr lang="en-US" sz="2800" dirty="0" err="1" smtClean="0"/>
              <a:t>সঃ</a:t>
            </a:r>
            <a:r>
              <a:rPr lang="en-US" sz="2800" dirty="0" smtClean="0"/>
              <a:t>) </a:t>
            </a:r>
            <a:r>
              <a:rPr lang="en-US" sz="2800" dirty="0" err="1" smtClean="0"/>
              <a:t>এর</a:t>
            </a:r>
            <a:r>
              <a:rPr lang="en-US" sz="2800" dirty="0" smtClean="0"/>
              <a:t> </a:t>
            </a:r>
            <a:r>
              <a:rPr lang="en-US" sz="2800" dirty="0" err="1" smtClean="0"/>
              <a:t>জীবনের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সকল</a:t>
            </a:r>
            <a:r>
              <a:rPr lang="en-US" sz="2800" dirty="0" smtClean="0"/>
              <a:t> </a:t>
            </a:r>
            <a:r>
              <a:rPr lang="en-US" sz="2800" dirty="0" err="1" smtClean="0"/>
              <a:t>দিকের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বিস্তারিত</a:t>
            </a:r>
            <a:r>
              <a:rPr lang="en-US" sz="2800" dirty="0" smtClean="0"/>
              <a:t> </a:t>
            </a:r>
            <a:r>
              <a:rPr lang="en-US" sz="2800" dirty="0" err="1" smtClean="0"/>
              <a:t>বর্ননা</a:t>
            </a:r>
            <a:r>
              <a:rPr lang="en-US" sz="2800" dirty="0" smtClean="0"/>
              <a:t>।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609600"/>
            <a:ext cx="4648200" cy="76944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হাদিসের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উদ্দেশ্য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0" y="1676400"/>
            <a:ext cx="5029200" cy="259080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no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সমগ্র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মানবজাতিকে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পথ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ভ্রষ্টতার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অন্ধকার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মুক্ত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ইহকালীন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কল্যান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পরকালীন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মুক্তি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নিশ্চিত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609600"/>
            <a:ext cx="3962400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6400" y="1905000"/>
            <a:ext cx="6019800" cy="137160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no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হাদিসের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আভিধানিক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পারিভাষিক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বিশ্লেষন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838200"/>
            <a:ext cx="4267200" cy="110799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00200" y="2438400"/>
            <a:ext cx="5334000" cy="251460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noAutofit/>
          </a:bodyPr>
          <a:lstStyle/>
          <a:p>
            <a:r>
              <a:rPr lang="en-US" sz="3200" dirty="0" smtClean="0"/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১।হাদিস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২।শরিয়তের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মূলভিত্তি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রাসূল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(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)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মানবজাতির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হেদায়াতের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জিনিস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রেখে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গেছেন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৪।হাদিসের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199</Words>
  <Application>Microsoft Office PowerPoint</Application>
  <PresentationFormat>On-screen Show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আল হাদিস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lab</dc:creator>
  <cp:lastModifiedBy>lab</cp:lastModifiedBy>
  <cp:revision>41</cp:revision>
  <dcterms:created xsi:type="dcterms:W3CDTF">2006-08-16T00:00:00Z</dcterms:created>
  <dcterms:modified xsi:type="dcterms:W3CDTF">2021-06-28T09:23:18Z</dcterms:modified>
</cp:coreProperties>
</file>