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12EB43-A8BA-453D-9D0A-8AAD6D9A1CE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7C1C6E-F885-4B78-9714-4C3DA9911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12EB43-A8BA-453D-9D0A-8AAD6D9A1CE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7C1C6E-F885-4B78-9714-4C3DA9911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12EB43-A8BA-453D-9D0A-8AAD6D9A1CE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7C1C6E-F885-4B78-9714-4C3DA9911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12EB43-A8BA-453D-9D0A-8AAD6D9A1CE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7C1C6E-F885-4B78-9714-4C3DA9911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12EB43-A8BA-453D-9D0A-8AAD6D9A1CE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7C1C6E-F885-4B78-9714-4C3DA9911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12EB43-A8BA-453D-9D0A-8AAD6D9A1CE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7C1C6E-F885-4B78-9714-4C3DA9911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12EB43-A8BA-453D-9D0A-8AAD6D9A1CE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7C1C6E-F885-4B78-9714-4C3DA9911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12EB43-A8BA-453D-9D0A-8AAD6D9A1CE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7C1C6E-F885-4B78-9714-4C3DA9911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12EB43-A8BA-453D-9D0A-8AAD6D9A1CE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7C1C6E-F885-4B78-9714-4C3DA9911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12EB43-A8BA-453D-9D0A-8AAD6D9A1CE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7C1C6E-F885-4B78-9714-4C3DA9911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12EB43-A8BA-453D-9D0A-8AAD6D9A1CE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7C1C6E-F885-4B78-9714-4C3DA99110F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D12EB43-A8BA-453D-9D0A-8AAD6D9A1CE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A7C1C6E-F885-4B78-9714-4C3DA99110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mail.com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609600"/>
            <a:ext cx="6400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আজকের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ক্লাসে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সবাইকে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স্বাগতম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447800"/>
            <a:ext cx="5715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6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79233"/>
            <a:ext cx="6944591" cy="3657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4800600"/>
            <a:ext cx="7924799" cy="1138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□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পছন্দ মত ব্রাউজার চালু করে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www.gmail.com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লিখে সার্চ দিতে হবে।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145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73" y="609600"/>
            <a:ext cx="7840854" cy="3733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1573" y="5181600"/>
            <a:ext cx="784085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□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sign up Gmail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Now.googl.com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ক্লিক।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4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1"/>
            <a:ext cx="4648201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3962401"/>
            <a:ext cx="4648200" cy="2057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19799" y="1143000"/>
            <a:ext cx="2667001" cy="1261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□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Create your Google Account </a:t>
            </a:r>
            <a:r>
              <a:rPr lang="bn-BD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ফর্মটি আসবে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5206389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□</a:t>
            </a:r>
            <a:r>
              <a:rPr lang="bn-BD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ফর্মটির সকল তথ্য ইংরেজিতে দিতে হবে। 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16468" y="685800"/>
            <a:ext cx="2311064" cy="548640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2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9862"/>
            <a:ext cx="770305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2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80" y="1143000"/>
            <a:ext cx="731804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0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37" y="1214437"/>
            <a:ext cx="663892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3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65439"/>
            <a:ext cx="7257889" cy="45781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5" y="2743200"/>
            <a:ext cx="2762250" cy="19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6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871538"/>
            <a:ext cx="67818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81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6858000" cy="457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563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7620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4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70466"/>
            <a:ext cx="39624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শিক্ষক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পরিচিতি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876800" y="686690"/>
            <a:ext cx="31242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পাঠ-পরিচিতি</a:t>
            </a:r>
            <a:endParaRPr lang="en-US" sz="4000" dirty="0"/>
          </a:p>
        </p:txBody>
      </p:sp>
      <p:sp>
        <p:nvSpPr>
          <p:cNvPr id="4" name="Down Arrow 3"/>
          <p:cNvSpPr/>
          <p:nvPr/>
        </p:nvSpPr>
        <p:spPr>
          <a:xfrm>
            <a:off x="4419600" y="457200"/>
            <a:ext cx="445477" cy="5867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42672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মনজুরুল</a:t>
            </a:r>
            <a:r>
              <a:rPr lang="en-US" sz="2400" dirty="0" smtClean="0"/>
              <a:t> </a:t>
            </a:r>
            <a:r>
              <a:rPr lang="en-US" sz="2400" dirty="0" err="1" smtClean="0"/>
              <a:t>ইসলাম</a:t>
            </a:r>
            <a:endParaRPr lang="en-US" sz="2400" dirty="0" smtClean="0"/>
          </a:p>
          <a:p>
            <a:r>
              <a:rPr lang="en-US" sz="2400" dirty="0" err="1" smtClean="0"/>
              <a:t>সহকারী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শিক্ষক</a:t>
            </a:r>
            <a:r>
              <a:rPr lang="en-US" sz="2400" dirty="0" smtClean="0"/>
              <a:t> (</a:t>
            </a:r>
            <a:r>
              <a:rPr lang="en-US" sz="2400" dirty="0" err="1" smtClean="0"/>
              <a:t>আইসিটি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গোহালিয়াবাড়ী</a:t>
            </a:r>
            <a:r>
              <a:rPr lang="en-US" sz="2400" dirty="0" smtClean="0"/>
              <a:t> </a:t>
            </a:r>
            <a:r>
              <a:rPr lang="en-US" sz="2400" dirty="0" err="1" smtClean="0"/>
              <a:t>ফাজিল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মাদ্রাসা</a:t>
            </a:r>
            <a:r>
              <a:rPr lang="en-US" sz="2400" dirty="0" smtClean="0"/>
              <a:t>। </a:t>
            </a:r>
            <a:r>
              <a:rPr lang="en-US" sz="2400" dirty="0" err="1" smtClean="0"/>
              <a:t>কালিহাতী,টাংগাইল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59169"/>
            <a:ext cx="2221524" cy="26704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3338" y="4223748"/>
            <a:ext cx="327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শ্রেণিঃ</a:t>
            </a:r>
            <a:r>
              <a:rPr lang="en-US" sz="2800" dirty="0" smtClean="0"/>
              <a:t> ৮ম</a:t>
            </a:r>
          </a:p>
          <a:p>
            <a:r>
              <a:rPr lang="en-US" sz="2800" dirty="0" err="1" smtClean="0"/>
              <a:t>বিষয়ঃ</a:t>
            </a:r>
            <a:r>
              <a:rPr lang="en-US" sz="2800" dirty="0" smtClean="0"/>
              <a:t> </a:t>
            </a:r>
            <a:r>
              <a:rPr lang="en-US" sz="2800" dirty="0" err="1" smtClean="0"/>
              <a:t>তথ্য</a:t>
            </a:r>
            <a:r>
              <a:rPr lang="en-US" sz="2800" dirty="0" smtClean="0"/>
              <a:t> ও </a:t>
            </a:r>
            <a:r>
              <a:rPr lang="en-US" sz="2800" dirty="0" err="1" smtClean="0"/>
              <a:t>যোগাযোগ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প্রযুক্তি</a:t>
            </a:r>
            <a:endParaRPr lang="en-US" sz="2800" dirty="0" smtClean="0"/>
          </a:p>
          <a:p>
            <a:r>
              <a:rPr lang="en-US" sz="2800" dirty="0" smtClean="0"/>
              <a:t>অধ্যায়-৫ম</a:t>
            </a:r>
          </a:p>
          <a:p>
            <a:r>
              <a:rPr lang="en-US" sz="2800" dirty="0" err="1" smtClean="0"/>
              <a:t>পাঠঃ</a:t>
            </a:r>
            <a:r>
              <a:rPr lang="en-US" sz="2800" dirty="0" smtClean="0"/>
              <a:t> ৪৭ ও ৬৯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134" y="1767452"/>
            <a:ext cx="3313804" cy="225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3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23" y="1040662"/>
            <a:ext cx="4407877" cy="2417646"/>
          </a:xfrm>
          <a:prstGeom prst="ellipse">
            <a:avLst/>
          </a:prstGeom>
          <a:ln w="31750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58459" y="1005493"/>
            <a:ext cx="307594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6123" y="4267200"/>
            <a:ext cx="7315200" cy="107721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◊</a:t>
            </a:r>
            <a:r>
              <a:rPr lang="bn-BD" sz="32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3200" b="1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প্রত্যেকে নিজের নামে জি-মেইলে একটি ই-মেইল একাউন্ট খোল।</a:t>
            </a:r>
            <a:endParaRPr lang="bn-BD" sz="3200" b="1" spc="150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62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225" y="1447800"/>
            <a:ext cx="8146475" cy="477054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500" b="1" i="0" u="none" strike="noStrike" kern="0" cap="none" spc="50" normalizeH="0" baseline="0" noProof="0" dirty="0" smtClean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১। ই-মেইল কী? </a:t>
            </a:r>
            <a:endParaRPr kumimoji="0" lang="en-US" sz="2500" b="1" i="0" u="none" strike="noStrike" kern="0" cap="none" spc="50" normalizeH="0" baseline="0" noProof="0" dirty="0">
              <a:ln w="0"/>
              <a:solidFill>
                <a:srgbClr val="EEECE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139" y="2133600"/>
            <a:ext cx="3817061" cy="52322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ক. </a:t>
            </a:r>
            <a:r>
              <a:rPr kumimoji="0" lang="bn-BD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ইমারজেন্সি মেইল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7387" y="2998210"/>
            <a:ext cx="3719813" cy="461665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গ.</a:t>
            </a:r>
            <a:r>
              <a:rPr kumimoji="0" lang="bn-BD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ইলেকট্রনিক মেইল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8956" y="2961423"/>
            <a:ext cx="3412044" cy="52322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ঘ.</a:t>
            </a:r>
            <a:r>
              <a:rPr kumimoji="0" lang="bn-BD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ইলেকট্রিক্যাল </a:t>
            </a:r>
            <a:r>
              <a:rPr kumimoji="0" lang="bn-BD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মেইল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8063" y="2133600"/>
            <a:ext cx="3292966" cy="461665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খ.</a:t>
            </a:r>
            <a:r>
              <a:rPr kumimoji="0" lang="bn-BD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bn-BD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ইঞ্জিনিয়ারিং মেইল </a:t>
            </a:r>
            <a:endParaRPr kumimoji="0" lang="bn-BD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8542" y="2133600"/>
            <a:ext cx="598219" cy="539132"/>
            <a:chOff x="5717597" y="1752600"/>
            <a:chExt cx="680605" cy="609600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noFill/>
            <a:ln w="8255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noFill/>
            <a:ln w="8255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8" name="Group 7"/>
          <p:cNvGrpSpPr/>
          <p:nvPr/>
        </p:nvGrpSpPr>
        <p:grpSpPr>
          <a:xfrm>
            <a:off x="591726" y="2961423"/>
            <a:ext cx="935819" cy="694030"/>
            <a:chOff x="7086600" y="4953652"/>
            <a:chExt cx="1037453" cy="914400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noFill/>
            <a:ln w="82550" cap="flat" cmpd="sng" algn="ctr">
              <a:solidFill>
                <a:srgbClr val="0070C0"/>
              </a:solidFill>
              <a:prstDash val="soli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noFill/>
            <a:ln w="82550" cap="flat" cmpd="sng" algn="ctr">
              <a:solidFill>
                <a:srgbClr val="0070C0"/>
              </a:solidFill>
              <a:prstDash val="solid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4688937" y="2956030"/>
            <a:ext cx="541360" cy="503845"/>
            <a:chOff x="5717597" y="1752600"/>
            <a:chExt cx="680605" cy="6096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noFill/>
            <a:ln w="8255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noFill/>
            <a:ln w="8255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4675503" y="2152975"/>
            <a:ext cx="578835" cy="503845"/>
            <a:chOff x="5717597" y="1752600"/>
            <a:chExt cx="680605" cy="60960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noFill/>
            <a:ln w="8255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noFill/>
            <a:ln w="8255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sp>
        <p:nvSpPr>
          <p:cNvPr id="13" name="TextBox 24"/>
          <p:cNvSpPr txBox="1"/>
          <p:nvPr/>
        </p:nvSpPr>
        <p:spPr>
          <a:xfrm>
            <a:off x="2075511" y="527472"/>
            <a:ext cx="5315269" cy="76944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i="1" spc="150" dirty="0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মূল্যায়ন:- </a:t>
            </a:r>
            <a:r>
              <a:rPr lang="bn-BD" sz="3600" b="1" i="1" spc="150" dirty="0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25"/>
          <p:cNvSpPr txBox="1"/>
          <p:nvPr/>
        </p:nvSpPr>
        <p:spPr>
          <a:xfrm>
            <a:off x="384463" y="4356520"/>
            <a:ext cx="8382000" cy="47705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2</a:t>
            </a:r>
            <a:r>
              <a:rPr kumimoji="0" lang="bn-BD" sz="2500" b="0" i="0" u="none" strike="noStrike" kern="0" cap="none" spc="0" normalizeH="0" baseline="0" noProof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বাংলা সার্চ ইঞ্জিন কোনটি ?</a:t>
            </a:r>
            <a:endParaRPr kumimoji="0" lang="en-US" sz="2500" b="0" i="0" u="none" strike="noStrike" kern="0" cap="none" spc="0" normalizeH="0" baseline="0" noProof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5" name="TextBox 26"/>
          <p:cNvSpPr txBox="1"/>
          <p:nvPr/>
        </p:nvSpPr>
        <p:spPr>
          <a:xfrm>
            <a:off x="453737" y="5023272"/>
            <a:ext cx="3048001" cy="58477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ক. 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বিং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6" name="TextBox 27"/>
          <p:cNvSpPr txBox="1"/>
          <p:nvPr/>
        </p:nvSpPr>
        <p:spPr>
          <a:xfrm>
            <a:off x="4730272" y="5016408"/>
            <a:ext cx="3114866" cy="58477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গ.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গুগল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7" name="TextBox 28"/>
          <p:cNvSpPr txBox="1"/>
          <p:nvPr/>
        </p:nvSpPr>
        <p:spPr>
          <a:xfrm>
            <a:off x="4720252" y="5798571"/>
            <a:ext cx="3111992" cy="58477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ঘ.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ইয়াহু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" name="TextBox 29"/>
          <p:cNvSpPr txBox="1"/>
          <p:nvPr/>
        </p:nvSpPr>
        <p:spPr>
          <a:xfrm>
            <a:off x="468026" y="5843435"/>
            <a:ext cx="3033712" cy="58477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খ.</a:t>
            </a: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পিপীলিকা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90022" y="5054614"/>
            <a:ext cx="530452" cy="506818"/>
            <a:chOff x="5717597" y="1752600"/>
            <a:chExt cx="680605" cy="6096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noFill/>
            <a:ln w="8255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noFill/>
            <a:ln w="8255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544228" y="5751639"/>
            <a:ext cx="779433" cy="643233"/>
            <a:chOff x="7086600" y="4953652"/>
            <a:chExt cx="1037453" cy="914400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noFill/>
            <a:ln w="82550" cap="flat" cmpd="sng" algn="ctr">
              <a:solidFill>
                <a:srgbClr val="1F497D"/>
              </a:solidFill>
              <a:prstDash val="soli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noFill/>
            <a:ln w="82550" cap="flat" cmpd="sng" algn="ctr">
              <a:solidFill>
                <a:srgbClr val="1F497D"/>
              </a:solidFill>
              <a:prstDash val="solid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4804063" y="5848601"/>
            <a:ext cx="450275" cy="484717"/>
            <a:chOff x="5717597" y="1752600"/>
            <a:chExt cx="680605" cy="60960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noFill/>
            <a:ln w="8255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noFill/>
            <a:ln w="8255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4804063" y="5037918"/>
            <a:ext cx="450275" cy="484717"/>
            <a:chOff x="5717597" y="1752600"/>
            <a:chExt cx="680605" cy="6096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noFill/>
            <a:ln w="8255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noFill/>
            <a:ln w="8255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1582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533400"/>
            <a:ext cx="3972562" cy="92333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bn-BD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4572000"/>
            <a:ext cx="6455613" cy="1323439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r>
              <a:rPr lang="bn-BD" sz="3200" kern="11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দৈনন্দিন জীবনে ই-মেইলের গুরুত্ব</a:t>
            </a:r>
          </a:p>
          <a:p>
            <a:pPr algn="ctr"/>
            <a:r>
              <a:rPr lang="bn-BD" sz="3200" kern="11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 বিশ্লেষণ কর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47699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7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90600"/>
            <a:ext cx="78486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সবাইকে</a:t>
            </a:r>
            <a:r>
              <a:rPr lang="en-US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ধন্যবাদ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19400"/>
            <a:ext cx="7315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3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4191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762000"/>
            <a:ext cx="6858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নিচের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চিত্রগুলো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তোমরা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বুজতে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পারছো</a:t>
            </a:r>
            <a:r>
              <a:rPr lang="en-US" sz="2400" dirty="0" smtClean="0"/>
              <a:t> ?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1752600"/>
            <a:ext cx="36957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762000"/>
            <a:ext cx="48006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আজকের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বিষয়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23" y="2514600"/>
            <a:ext cx="3679431" cy="27098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14600"/>
            <a:ext cx="4166011" cy="2709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3453" y="1588477"/>
            <a:ext cx="1854097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ইমেইল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0508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533400"/>
            <a:ext cx="33528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 smtClean="0"/>
              <a:t>শিখনফল</a:t>
            </a:r>
            <a:endParaRPr lang="en-US" sz="54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533400" y="1693985"/>
            <a:ext cx="81534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5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শিক্ষাথীরা- </a:t>
            </a:r>
            <a:endParaRPr lang="en-US" sz="54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075057"/>
            <a:ext cx="7543799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◊ ই-মেইল কি তা বলতে পারবে।</a:t>
            </a:r>
            <a:endParaRPr lang="bn-BD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199" y="4639002"/>
            <a:ext cx="6858001" cy="132343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◊জনপ্রিয় সাইট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  <a:sym typeface="Wingdings"/>
              </a:rPr>
              <a:t>জি-মেইলে </a:t>
            </a:r>
            <a:endParaRPr lang="en-US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  <a:sym typeface="Wingdings"/>
            </a:endParaRPr>
          </a:p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  <a:sym typeface="Wingdings"/>
              </a:rPr>
              <a:t>ই-মেইল খুলতে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পারবে।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1752600" cy="1085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42263"/>
            <a:ext cx="1890345" cy="98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0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533400"/>
            <a:ext cx="6756693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7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(E-mail) </a:t>
            </a:r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 ?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1346" y="4191000"/>
            <a:ext cx="7467600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Electronic Mail-</a:t>
            </a:r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 সংক্ষিপ্ত নাম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E-mail</a:t>
            </a:r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(ই-মেইল)।</a:t>
            </a:r>
            <a:endParaRPr lang="en-US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ই-মেইল হলো দ্রুততম,বিশ্বস্তও সাশ্রয়ী</a:t>
            </a:r>
            <a:endParaRPr lang="en-US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ইলেকট্রনিক যোগাযোগ ব্যবস্থা যার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 এক</a:t>
            </a:r>
            <a:endParaRPr lang="en-US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কম্পিউটার 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থেকেঅন্য কম্পিউটারে 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খুব 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সহজেই </a:t>
            </a:r>
            <a:endParaRPr lang="en-US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ডাটা বা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 আদান-প্রদান করা যায়। 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 descr="http://classroomclipart.com/images/gallery/Animations/sending_email_animation_10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15611"/>
            <a:ext cx="2895599" cy="2064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classroomclipart.com/images/gallery/Animations/sending_email_animation_10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3600" y="1721618"/>
            <a:ext cx="2043996" cy="1971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caccioppoli.com/Animated%20gifs/e-mail/wingmai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943" y="2392430"/>
            <a:ext cx="1342406" cy="71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37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767069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bn-BD" sz="4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(E-mail) </a:t>
            </a:r>
            <a:r>
              <a:rPr lang="bn-BD" sz="4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ঠিকা</a:t>
            </a:r>
            <a:r>
              <a:rPr lang="en-US" sz="44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4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খোলা</a:t>
            </a:r>
            <a:endParaRPr lang="en-US" sz="4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008253"/>
            <a:ext cx="3287486" cy="2133600"/>
          </a:xfrm>
          <a:prstGeom prst="rect">
            <a:avLst/>
          </a:prstGeom>
        </p:spPr>
      </p:pic>
      <p:pic>
        <p:nvPicPr>
          <p:cNvPr id="5" name="Picture 4" descr="http://techbeat.com/wp-content/uploads/2012/11/gmail-Text-logo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93" y="2286000"/>
            <a:ext cx="3828543" cy="1578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4572000"/>
            <a:ext cx="82296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বিশ্বব্যপী জনপ্রিয় সাইডগুলোর মধ্যে জি-মেইল ও ইয়াহু-মেইল সার্ভিস অন্যতম।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172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8001000" cy="156966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জি-মেইল</a:t>
            </a:r>
            <a:r>
              <a:rPr lang="en-US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(G-mail)-</a:t>
            </a:r>
            <a:r>
              <a:rPr lang="bn-BD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 ই-মেইল খোলার নিয়ম</a:t>
            </a:r>
            <a:endParaRPr lang="en-US" sz="48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6862" y="5186809"/>
            <a:ext cx="8229600" cy="107721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ই-মেইল খুলতে হলে অবশ্যই কম্পিউটার ও ইন্টারনেট সংযোগ থাকতে হবে।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38400"/>
            <a:ext cx="2401998" cy="2401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438400"/>
            <a:ext cx="3573523" cy="240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24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s.techtunes.com.bd/tDrive/tuner/showrav017/201966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30" y="838200"/>
            <a:ext cx="7513872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4876800"/>
            <a:ext cx="7640403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□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মাধ্যমে ইন্টারনেট সংযোগ দিতে হবে।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527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8m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Presentation8m</Template>
  <TotalTime>97</TotalTime>
  <Words>253</Words>
  <Application>Microsoft Office PowerPoint</Application>
  <PresentationFormat>On-screen Show (4:3)</PresentationFormat>
  <Paragraphs>50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Presentation8m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</dc:creator>
  <cp:lastModifiedBy>cR</cp:lastModifiedBy>
  <cp:revision>41</cp:revision>
  <dcterms:created xsi:type="dcterms:W3CDTF">2021-06-24T10:21:58Z</dcterms:created>
  <dcterms:modified xsi:type="dcterms:W3CDTF">2021-06-28T11:47:02Z</dcterms:modified>
</cp:coreProperties>
</file>