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3" r:id="rId5"/>
    <p:sldId id="265" r:id="rId6"/>
    <p:sldId id="278" r:id="rId7"/>
    <p:sldId id="267" r:id="rId8"/>
    <p:sldId id="268" r:id="rId9"/>
    <p:sldId id="269" r:id="rId10"/>
    <p:sldId id="272" r:id="rId11"/>
    <p:sldId id="273" r:id="rId12"/>
    <p:sldId id="274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2FE3BB-6516-4A47-9FF4-6B58CD3D30C3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B71DB4-673F-4640-B48F-B9197F842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29-Jun-21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kopie-van-foto-homepage-koei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693" y="309488"/>
            <a:ext cx="11451104" cy="6140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4646" y="646937"/>
            <a:ext cx="5887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1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3186" y="2968830"/>
            <a:ext cx="6958940" cy="83099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বেলী দলঃ অ দিয়ে কিছু শব্দ বানাও।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186" y="4049487"/>
            <a:ext cx="6958940" cy="15696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চামেলী দলঃ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কিছু শব্দ বানাও।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580" y="653143"/>
            <a:ext cx="4607626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7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788" y="1694143"/>
            <a:ext cx="595063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নীচু স্বরে পাঠ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256" y="3231297"/>
            <a:ext cx="583078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১১ পৃষ্ঠা বের কর এবং দেখ।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537650" y="1645921"/>
            <a:ext cx="2570463" cy="2163690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628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3539" y="458380"/>
            <a:ext cx="296883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4678877" y="4674638"/>
            <a:ext cx="380011" cy="290947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55421" y="3439605"/>
            <a:ext cx="296886" cy="29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373583" y="4572077"/>
            <a:ext cx="55339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886" y="4624840"/>
            <a:ext cx="40376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26128" y="1948257"/>
            <a:ext cx="460168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স্ববর্ণ দিয়ে শূন্যস্থান পূরণ করঃ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 flipH="1">
            <a:off x="5983381" y="4809506"/>
            <a:ext cx="274915" cy="1560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2369" y="4572077"/>
            <a:ext cx="312321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 কোন বর্ণ বসবে?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0423" y="5909672"/>
            <a:ext cx="391884" cy="33674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4678877" y="5896655"/>
            <a:ext cx="387434" cy="327631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73583" y="5823002"/>
            <a:ext cx="553390" cy="52322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6158168" y="5953212"/>
            <a:ext cx="377786" cy="2145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0741" y="5691602"/>
            <a:ext cx="340228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 কোন বর্ণ বসবে?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509515" y="2321171"/>
            <a:ext cx="3105260" cy="2613856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8274880" y="1322361"/>
            <a:ext cx="3422797" cy="2881143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28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16" grpId="0" animBg="1"/>
      <p:bldP spid="3" grpId="0" animBg="1"/>
      <p:bldP spid="10" grpId="0" animBg="1"/>
      <p:bldP spid="11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12" y="524972"/>
            <a:ext cx="330134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লিখ।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1665" y="1918116"/>
            <a:ext cx="3978233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১.অ দিয়ে লেখা শব্দ দেখাও।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864" y="3126735"/>
            <a:ext cx="330134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১.অনল  ২.আতা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103" y="4522798"/>
            <a:ext cx="451262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 দিয়ে লেখা শব্দ দেখাও।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0729" y="5545039"/>
            <a:ext cx="3521034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১.আম ২.অনল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562708" y="1955408"/>
            <a:ext cx="3222247" cy="2712330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8049798" y="1927274"/>
            <a:ext cx="3155398" cy="2656060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025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764" y="593767"/>
            <a:ext cx="3633850" cy="15696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3207434" y="2149051"/>
            <a:ext cx="6059219" cy="4209545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514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0148" y="614505"/>
            <a:ext cx="6353267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8000" dirty="0" smtClean="0">
                <a:solidFill>
                  <a:srgbClr val="FF0000"/>
                </a:solidFill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2406" y="2601575"/>
            <a:ext cx="6096000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579853" y="2475913"/>
            <a:ext cx="2403338" cy="2023013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9611311" y="2729132"/>
            <a:ext cx="2252925" cy="1896403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96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6623" y="2316228"/>
            <a:ext cx="7028596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শ্রেণীঃপ্রথম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সময়ঃ৪০মিঃ</a:t>
            </a:r>
          </a:p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পাঠ্যাংশঃশুনি ও বলি অ আ</a:t>
            </a:r>
            <a:endParaRPr lang="en-GB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892" y="491978"/>
            <a:ext cx="765282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450166" y="2275662"/>
            <a:ext cx="3212708" cy="2704301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642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029" y="1223889"/>
            <a:ext cx="10833315" cy="3139321"/>
          </a:xfrm>
          <a:prstGeom prst="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শিখনফলঃ১.১.১ বাক্য ও শব্দে ব্যাবহৃত বাংলা বর্ণ মালার ধ্বনি মনোযোগ সহকারে শুনবে ও মনে রাখবে।</a:t>
            </a:r>
            <a:endParaRPr lang="en-GB" sz="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9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1561" y="646751"/>
            <a:ext cx="721080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GB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3685" y="2294130"/>
            <a:ext cx="5472333" cy="92333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শিখি_অ আ</a:t>
            </a:r>
            <a:endParaRPr lang="en-GB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703384" y="2500745"/>
            <a:ext cx="4663440" cy="3925456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464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4" y="374427"/>
            <a:ext cx="3469996" cy="28670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70" y="3521022"/>
            <a:ext cx="3469996" cy="2867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72" y="516931"/>
            <a:ext cx="3469996" cy="28670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97774" y="3602393"/>
            <a:ext cx="289545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 ওড়ে      অলি   অ   </a:t>
            </a:r>
            <a:endParaRPr lang="en-GB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2002057" y="3894276"/>
            <a:ext cx="22563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728363" y="3993262"/>
            <a:ext cx="3218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 চরে      অজ       অ</a:t>
            </a:r>
            <a:endParaRPr lang="en-GB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9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563600"/>
            <a:ext cx="2927300" cy="232396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09469" y="294968"/>
            <a:ext cx="7283802" cy="10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খাই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7919" y="155922"/>
            <a:ext cx="728380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2668" y="155922"/>
            <a:ext cx="1429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0" y="3572507"/>
            <a:ext cx="3098617" cy="2323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77919" y="4393870"/>
            <a:ext cx="609611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আতা চাই      আতা          আ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4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41" b="3197"/>
          <a:stretch/>
        </p:blipFill>
        <p:spPr>
          <a:xfrm>
            <a:off x="415635" y="3645726"/>
            <a:ext cx="3764479" cy="26284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2" y="243444"/>
            <a:ext cx="3309257" cy="24819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512624" y="1587151"/>
            <a:ext cx="285007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47014" y="1246909"/>
            <a:ext cx="2113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499270" y="1587151"/>
            <a:ext cx="534389" cy="213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8360" y="997527"/>
            <a:ext cx="1496289" cy="135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41370" y="4621958"/>
            <a:ext cx="427513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272644" y="4215740"/>
            <a:ext cx="176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499270" y="4643252"/>
            <a:ext cx="712517" cy="316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538360" y="4092629"/>
            <a:ext cx="3526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4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67706" y="1279324"/>
            <a:ext cx="5153891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7" t="31249" r="21198" b="10001"/>
          <a:stretch/>
        </p:blipFill>
        <p:spPr>
          <a:xfrm>
            <a:off x="3390314" y="2711761"/>
            <a:ext cx="5130751" cy="3925456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942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619</TotalTime>
  <Words>141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Windows User</cp:lastModifiedBy>
  <cp:revision>191</cp:revision>
  <dcterms:created xsi:type="dcterms:W3CDTF">2015-01-03T04:27:23Z</dcterms:created>
  <dcterms:modified xsi:type="dcterms:W3CDTF">2021-06-29T07:49:46Z</dcterms:modified>
</cp:coreProperties>
</file>