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6" r:id="rId10"/>
    <p:sldId id="267" r:id="rId11"/>
    <p:sldId id="268" r:id="rId12"/>
    <p:sldId id="271" r:id="rId13"/>
    <p:sldId id="269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6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6207D2-931B-4E43-AAB3-0DD1FB38E39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825510-ADB6-4FA8-B92F-8FF38CA1335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8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5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0453" y="1313801"/>
            <a:ext cx="72266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23900" b="0" cap="none" spc="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370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কিকিংঃ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200" y="1237673"/>
            <a:ext cx="4904509" cy="4830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4400" dirty="0" err="1" smtClean="0">
                <a:solidFill>
                  <a:srgbClr val="7030A0"/>
                </a:solidFill>
              </a:rPr>
              <a:t>কিকিংঃ</a:t>
            </a:r>
            <a:endParaRPr lang="en-US" sz="4400" dirty="0" smtClean="0">
              <a:solidFill>
                <a:srgbClr val="7030A0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en-US" sz="2400" dirty="0" err="1" smtClean="0">
                <a:solidFill>
                  <a:srgbClr val="002060"/>
                </a:solidFill>
              </a:rPr>
              <a:t>পা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দিয়ে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বিভিন্নভাবে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কিকিং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55" y="1644073"/>
            <a:ext cx="6030406" cy="4020271"/>
          </a:xfrm>
        </p:spPr>
      </p:pic>
    </p:spTree>
    <p:extLst>
      <p:ext uri="{BB962C8B-B14F-4D97-AF65-F5344CB8AC3E}">
        <p14:creationId xmlns:p14="http://schemas.microsoft.com/office/powerpoint/2010/main" val="41594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158" y="129310"/>
            <a:ext cx="7266644" cy="9328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</a:rPr>
              <a:t>ট্রাপিংঃ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LeBron James or Lionel Messi: Which Superstar Dominates His Sport More? |  Lionel messi, Good soccer players, Me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62" y="1062182"/>
            <a:ext cx="3441678" cy="23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pping Soccer Ball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743" r="2222" b="9653"/>
          <a:stretch/>
        </p:blipFill>
        <p:spPr bwMode="auto">
          <a:xfrm>
            <a:off x="4603669" y="1051385"/>
            <a:ext cx="3260539" cy="24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 Ways to Trap a Soccer Ball - wikiHo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23" y="1072981"/>
            <a:ext cx="3175521" cy="23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423" y="3887169"/>
            <a:ext cx="10889673" cy="2421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0000"/>
                </a:solidFill>
              </a:rPr>
              <a:t>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বিভিন্নভাবে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আটকানোকে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ট্রাপিং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যেমনঃ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সোল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ট্রাপিং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শিন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ট্রাপিং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বা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হাটুর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নিচের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অংশ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দিয়ে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থামানো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থাই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ট্রাপিংবা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উরুর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সাহায্যে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থামানো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হেড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ট্রাপিং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মাথা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দিয়ে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থামানো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927" y="79792"/>
            <a:ext cx="11083638" cy="86222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হেডিংঃ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UEFA unveils heading guidelines for youth players | Inside UEFA | UEFA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8" y="970257"/>
            <a:ext cx="5475556" cy="32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otballers beware: Heading the ball messes with your brain | Science|  In-depth reporting on science and technology | DW | 24.10.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7" y="970257"/>
            <a:ext cx="5646071" cy="317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5927" y="4176433"/>
            <a:ext cx="11159375" cy="2169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হেড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বিষয়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রেখে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হেড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দৃষ্টি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দিকে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রাখতে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চোখ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কখনো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বন্ধ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রাখা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যাবেনা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ঘাড়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শক্ত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রেখে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আঘাত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64656"/>
            <a:ext cx="12034981" cy="107141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গোল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কিপিংঃ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Top 10 Heroic Goalkeeper Performances In Football |HD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55" y="1158173"/>
            <a:ext cx="5593120" cy="36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st Goalkeeper Saves ○ Euro 2016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r="3403" b="12216"/>
          <a:stretch/>
        </p:blipFill>
        <p:spPr bwMode="auto">
          <a:xfrm>
            <a:off x="147782" y="1136073"/>
            <a:ext cx="6299200" cy="38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55" y="4834244"/>
            <a:ext cx="12034981" cy="14507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ফুটবল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খেলায়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গোল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কিপিং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খুবই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গুরুত্বপূর্ণ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গোলরক্ষককে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উপায়ে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আটকাতে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এখানে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গোলরক্ষককে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বেশিরভাগ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হাত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আটকাতে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8545"/>
            <a:ext cx="10058400" cy="92363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মূল্যায়ন</a:t>
            </a:r>
            <a:r>
              <a:rPr lang="en-US" dirty="0" err="1">
                <a:solidFill>
                  <a:srgbClr val="C00000"/>
                </a:solidFill>
              </a:rPr>
              <a:t>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062184"/>
            <a:ext cx="6328756" cy="5070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১।ফুটবল </a:t>
            </a:r>
            <a:r>
              <a:rPr lang="en-US" sz="2800" dirty="0" err="1" smtClean="0">
                <a:solidFill>
                  <a:srgbClr val="0070C0"/>
                </a:solidFill>
              </a:rPr>
              <a:t>খেলার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উৎপত্তি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কোথায়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২।ফিফার </a:t>
            </a:r>
            <a:r>
              <a:rPr lang="en-US" sz="2800" dirty="0" err="1" smtClean="0">
                <a:solidFill>
                  <a:srgbClr val="0070C0"/>
                </a:solidFill>
              </a:rPr>
              <a:t>পূর্ণরূপ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৩।ফুটবলের </a:t>
            </a:r>
            <a:r>
              <a:rPr lang="en-US" sz="2800" dirty="0" err="1" smtClean="0">
                <a:solidFill>
                  <a:srgbClr val="0070C0"/>
                </a:solidFill>
              </a:rPr>
              <a:t>আইনকানুন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কয়টি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৪।কিকিং </a:t>
            </a:r>
            <a:r>
              <a:rPr lang="en-US" sz="2800" dirty="0" err="1" smtClean="0">
                <a:solidFill>
                  <a:srgbClr val="0070C0"/>
                </a:solidFill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৫।হেডিং </a:t>
            </a:r>
            <a:r>
              <a:rPr lang="en-US" sz="2800" dirty="0" err="1" smtClean="0">
                <a:solidFill>
                  <a:srgbClr val="0070C0"/>
                </a:solidFill>
              </a:rPr>
              <a:t>কাকে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Spanish football evening headlines: Valencia beat Valladolid, Eibar win at  Getafe, Barcelona Femeni crowned league champions - Football Esp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74" y="2096558"/>
            <a:ext cx="4512044" cy="30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23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বাড়ীর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982" y="5818909"/>
            <a:ext cx="9788698" cy="52123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ফুটবল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খেলার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কলাকৌশলগুলো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7 Back To School Tips For Homeschool Parents - Calvert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64" y="1126836"/>
            <a:ext cx="7545484" cy="46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lowers and plants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2982" y="1011981"/>
            <a:ext cx="7758544" cy="2327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3800" dirty="0">
              <a:ln w="28575">
                <a:solidFill>
                  <a:srgbClr val="002060"/>
                </a:solidFill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73" y="655782"/>
            <a:ext cx="10058400" cy="868218"/>
          </a:xfrm>
          <a:solidFill>
            <a:srgbClr val="92D050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নওয়াব</a:t>
            </a:r>
            <a:r>
              <a:rPr lang="en-US" sz="4000" dirty="0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হাবিবুল্লাহ</a:t>
            </a:r>
            <a:r>
              <a:rPr lang="en-US" sz="4000" dirty="0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মডেল</a:t>
            </a:r>
            <a:r>
              <a:rPr lang="en-US" sz="4000" dirty="0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স্কুল</a:t>
            </a:r>
            <a:r>
              <a:rPr lang="en-US" sz="4000" dirty="0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এন্ড</a:t>
            </a:r>
            <a:r>
              <a:rPr lang="en-US" sz="4000" dirty="0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ln w="1270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কলেজ</a:t>
            </a:r>
            <a:endParaRPr lang="en-US" sz="4000" dirty="0">
              <a:ln w="12700"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946" y="1845735"/>
            <a:ext cx="4937760" cy="402336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পরিচিতিঃ</a:t>
            </a:r>
            <a:endParaRPr lang="en-US" sz="3200" dirty="0" smtClean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পরিচিতিঃ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36073" y="2586182"/>
            <a:ext cx="4627418" cy="3066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সালমা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জাহান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সিনিয়র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শিক্ষক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</a:rPr>
              <a:t>শারীরিক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শিক্ষা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17920" y="2733963"/>
            <a:ext cx="4608945" cy="2770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শ্রেনিঃ৭ম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শারীরিক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শিক্ষা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স্বাস্থ্য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400" dirty="0" smtClean="0">
                <a:solidFill>
                  <a:srgbClr val="002060"/>
                </a:solidFill>
              </a:rPr>
              <a:t> ৫ম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পাঠঃ</a:t>
            </a:r>
            <a:r>
              <a:rPr lang="en-US" sz="2400" dirty="0" smtClean="0">
                <a:solidFill>
                  <a:srgbClr val="002060"/>
                </a:solidFill>
              </a:rPr>
              <a:t> ২ ও ৩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8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1674"/>
            <a:ext cx="10058400" cy="8682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</a:rPr>
              <a:t>আজকের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পাঠঃ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oronavirus: Tajikistan Football League Suspended Until At Least May 10 |  Football New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"/>
          <a:stretch/>
        </p:blipFill>
        <p:spPr bwMode="auto">
          <a:xfrm>
            <a:off x="572654" y="1301318"/>
            <a:ext cx="6478199" cy="46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490690" y="1764146"/>
            <a:ext cx="4036291" cy="39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ফুটবল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খেলা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শিখন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ফলঃ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ফুটবল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ফুটবল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আইনকানুন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ফুটবল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কলাকৌশল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1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ফুটবল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খেলাঃ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ফুটবল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 </a:t>
            </a:r>
            <a:r>
              <a:rPr lang="en-US" sz="2400" dirty="0" err="1" smtClean="0"/>
              <a:t>জনপ্রিয়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খেলাগুলোর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অন্যতম</a:t>
            </a:r>
            <a:r>
              <a:rPr lang="en-US" sz="2400" dirty="0" smtClean="0"/>
              <a:t>।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চীনে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১৯০৪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১৯৩০ </a:t>
            </a:r>
            <a:r>
              <a:rPr lang="en-US" sz="2400" dirty="0" err="1" smtClean="0"/>
              <a:t>সাল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বিশ্বকাপ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অনুষ্ঠিত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আসছে</a:t>
            </a:r>
            <a:r>
              <a:rPr lang="en-US" sz="2400" dirty="0" smtClean="0"/>
              <a:t>।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৪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বিশ্বকাপ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প্রতিযোগিতা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অনুষ্ঠিত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১৯৭২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ফেডারেশন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5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ফুটবল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খেলার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উদ্দেশ্যঃ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80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ফুটবল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খেলার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মাধ্যমে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নিন্মোক্ত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সৎগুনের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বিকাশ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ঘটেঃ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সহযোগিতার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মনোভাব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আত্ববিশ্বাস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ক্ষিপ্রতা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নেতৃত্ব</a:t>
            </a:r>
            <a:r>
              <a:rPr lang="en-US" dirty="0" smtClean="0">
                <a:solidFill>
                  <a:srgbClr val="0070C0"/>
                </a:solidFill>
              </a:rPr>
              <a:t> ও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নিয়মনীতির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প্রতি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শ্রদ্ধাশীল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হয়ে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ওঠে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8132"/>
            <a:ext cx="10058400" cy="69245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</a:rPr>
              <a:t>ফুটবল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খেলার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আইন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কানুনঃ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60583"/>
            <a:ext cx="10058400" cy="5366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খেলার</a:t>
            </a:r>
            <a:r>
              <a:rPr lang="en-US" sz="6400" dirty="0" smtClean="0"/>
              <a:t> </a:t>
            </a:r>
            <a:r>
              <a:rPr lang="en-US" sz="6400" dirty="0" err="1" smtClean="0"/>
              <a:t>মাঠ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খেলোয়াড়</a:t>
            </a:r>
            <a:r>
              <a:rPr lang="en-US" sz="6400" dirty="0" smtClean="0"/>
              <a:t> </a:t>
            </a:r>
            <a:r>
              <a:rPr lang="en-US" sz="6400" dirty="0" err="1" smtClean="0"/>
              <a:t>সংখ্যা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খেলোয়াড়ের</a:t>
            </a:r>
            <a:r>
              <a:rPr lang="en-US" sz="6400" dirty="0" smtClean="0"/>
              <a:t> </a:t>
            </a:r>
            <a:r>
              <a:rPr lang="en-US" sz="6400" dirty="0" err="1" smtClean="0"/>
              <a:t>সাজ-সরঞ্জাম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রেফারি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সহকারী</a:t>
            </a:r>
            <a:r>
              <a:rPr lang="en-US" sz="6400" dirty="0" smtClean="0"/>
              <a:t> </a:t>
            </a:r>
            <a:r>
              <a:rPr lang="en-US" sz="6400" dirty="0" err="1" smtClean="0"/>
              <a:t>রেফারি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খেলার</a:t>
            </a:r>
            <a:r>
              <a:rPr lang="en-US" sz="6400" dirty="0" smtClean="0"/>
              <a:t> </a:t>
            </a:r>
            <a:r>
              <a:rPr lang="en-US" sz="6400" dirty="0" err="1" smtClean="0"/>
              <a:t>স্থিতিকাল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খেলা</a:t>
            </a:r>
            <a:r>
              <a:rPr lang="en-US" sz="6400" dirty="0" smtClean="0"/>
              <a:t> </a:t>
            </a:r>
            <a:r>
              <a:rPr lang="en-US" sz="6400" dirty="0" err="1" smtClean="0"/>
              <a:t>আরম্ভ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বল</a:t>
            </a:r>
            <a:r>
              <a:rPr lang="en-US" sz="6400" dirty="0" smtClean="0"/>
              <a:t> </a:t>
            </a:r>
            <a:r>
              <a:rPr lang="en-US" sz="6400" dirty="0" err="1" smtClean="0"/>
              <a:t>খেলার</a:t>
            </a:r>
            <a:r>
              <a:rPr lang="en-US" sz="6400" dirty="0" smtClean="0"/>
              <a:t> </a:t>
            </a:r>
            <a:r>
              <a:rPr lang="en-US" sz="6400" dirty="0" err="1" smtClean="0"/>
              <a:t>মধ্যে</a:t>
            </a:r>
            <a:r>
              <a:rPr lang="en-US" sz="6400" dirty="0" smtClean="0"/>
              <a:t> ও </a:t>
            </a:r>
            <a:r>
              <a:rPr lang="en-US" sz="6400" dirty="0" err="1" smtClean="0"/>
              <a:t>বাইরে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গোল</a:t>
            </a:r>
            <a:r>
              <a:rPr lang="en-US" sz="6400" dirty="0" smtClean="0"/>
              <a:t> </a:t>
            </a:r>
            <a:r>
              <a:rPr lang="en-US" sz="6400" dirty="0" err="1" smtClean="0"/>
              <a:t>হওয়া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64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64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অফ</a:t>
            </a:r>
            <a:r>
              <a:rPr lang="en-US" sz="6400" dirty="0" smtClean="0"/>
              <a:t> </a:t>
            </a:r>
            <a:r>
              <a:rPr lang="en-US" sz="6400" dirty="0" err="1" smtClean="0"/>
              <a:t>সাইড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ফাউল</a:t>
            </a:r>
            <a:r>
              <a:rPr lang="en-US" sz="6400" dirty="0" smtClean="0"/>
              <a:t> ও </a:t>
            </a:r>
            <a:r>
              <a:rPr lang="en-US" sz="6400" dirty="0" err="1" smtClean="0"/>
              <a:t>অসদাচরণ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ফ্রি</a:t>
            </a:r>
            <a:r>
              <a:rPr lang="en-US" sz="6400" dirty="0" smtClean="0"/>
              <a:t> </a:t>
            </a:r>
            <a:r>
              <a:rPr lang="en-US" sz="6400" dirty="0" err="1" smtClean="0"/>
              <a:t>কিক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পেনাল্টি</a:t>
            </a:r>
            <a:r>
              <a:rPr lang="en-US" sz="6400" dirty="0" smtClean="0"/>
              <a:t> </a:t>
            </a:r>
            <a:r>
              <a:rPr lang="en-US" sz="6400" dirty="0" err="1" smtClean="0"/>
              <a:t>কিক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থ্রো-ইন</a:t>
            </a:r>
            <a:endParaRPr lang="en-US" sz="64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গোল</a:t>
            </a:r>
            <a:r>
              <a:rPr lang="en-US" sz="6400" dirty="0" smtClean="0"/>
              <a:t> </a:t>
            </a:r>
            <a:r>
              <a:rPr lang="en-US" sz="6400" dirty="0" err="1" smtClean="0"/>
              <a:t>কিক</a:t>
            </a:r>
            <a:r>
              <a:rPr lang="en-US" sz="6400" dirty="0" smtClean="0"/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6400" dirty="0" err="1" smtClean="0"/>
              <a:t>কর্ণার</a:t>
            </a:r>
            <a:r>
              <a:rPr lang="en-US" sz="6400" dirty="0" smtClean="0"/>
              <a:t> </a:t>
            </a:r>
            <a:r>
              <a:rPr lang="en-US" sz="6400" dirty="0" err="1" smtClean="0"/>
              <a:t>কিক</a:t>
            </a:r>
            <a:endParaRPr lang="en-US" sz="6400" dirty="0" smtClean="0"/>
          </a:p>
          <a:p>
            <a:pPr>
              <a:lnSpc>
                <a:spcPct val="170000"/>
              </a:lnSpc>
            </a:pPr>
            <a:endParaRPr lang="en-US" sz="44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একক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কাজঃ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ফুটবল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খেলার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আইনকানুনগুলোর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নাম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লিখ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AutoShape 2" descr="15 Affordable Kids&amp;#39; Desks To Create A Study Space That&amp;#39;s Just For Them |  HuffPost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0" y="2363278"/>
            <a:ext cx="4085244" cy="40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omen&amp;#39;s football team&amp;#39;s camp to begin in October - Sports - observerb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44" y="2297353"/>
            <a:ext cx="6534729" cy="41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099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ফুটবল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খেলার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কলাকৌশলঃ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117599"/>
            <a:ext cx="10058400" cy="52647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ফুটবল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খেলার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কলাকৌশল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৫টিঃ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কিকিং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ট্রাপিং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আটকানো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হেডিং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গোল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কিপিং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গোল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রক্ষা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ট্যাকলিং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কাড়াকাড়ি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79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477</TotalTime>
  <Words>342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Nikosh</vt:lpstr>
      <vt:lpstr>Wingdings</vt:lpstr>
      <vt:lpstr>Retrospect</vt:lpstr>
      <vt:lpstr>PowerPoint Presentation</vt:lpstr>
      <vt:lpstr>নওয়াব হাবিবুল্লাহ মডেল স্কুল এন্ড কলেজ</vt:lpstr>
      <vt:lpstr>আজকের পাঠঃ</vt:lpstr>
      <vt:lpstr>শিখন ফলঃ</vt:lpstr>
      <vt:lpstr>ফুটবল খেলাঃ</vt:lpstr>
      <vt:lpstr>ফুটবল খেলার উদ্দেশ্যঃ</vt:lpstr>
      <vt:lpstr>ফুটবল খেলার আইন কানুনঃ</vt:lpstr>
      <vt:lpstr>একক কাজঃ</vt:lpstr>
      <vt:lpstr>ফুটবল খেলার কলাকৌশলঃ</vt:lpstr>
      <vt:lpstr>কিকিংঃ</vt:lpstr>
      <vt:lpstr>ট্রাপিংঃ</vt:lpstr>
      <vt:lpstr>হেডিংঃ</vt:lpstr>
      <vt:lpstr>গোল কিপিংঃ</vt:lpstr>
      <vt:lpstr>মূল্যায়নঃ</vt:lpstr>
      <vt:lpstr>বাড়ীর কাজঃ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65</cp:revision>
  <dcterms:created xsi:type="dcterms:W3CDTF">2021-06-19T04:30:39Z</dcterms:created>
  <dcterms:modified xsi:type="dcterms:W3CDTF">2021-06-29T12:08:12Z</dcterms:modified>
</cp:coreProperties>
</file>