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4" r:id="rId8"/>
    <p:sldId id="273" r:id="rId9"/>
    <p:sldId id="269" r:id="rId10"/>
    <p:sldId id="270" r:id="rId11"/>
    <p:sldId id="271" r:id="rId12"/>
    <p:sldId id="272" r:id="rId13"/>
    <p:sldId id="266" r:id="rId14"/>
    <p:sldId id="265" r:id="rId15"/>
    <p:sldId id="267" r:id="rId16"/>
    <p:sldId id="268" r:id="rId17"/>
    <p:sldId id="261" r:id="rId18"/>
    <p:sldId id="262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10E2B-68E6-440E-9ED7-342752C0A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1F302-AB53-40A7-88FC-63B3BCAB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071F5-F663-4E62-A647-A010D0D1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271-F0A6-4C46-A9A4-211EE6EDC4A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01E53-D8C3-4D7A-B839-1048CFCC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D8B37-4209-438E-AB6E-022A8D3C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7FC-B7CA-4EAB-A470-105033D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1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4EE0-2D18-45F2-AE29-5A367A3E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5AFEF-9F7A-4C98-83E5-2B7DAAE1E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E010B-6046-4AAE-8A90-9D13BA3B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271-F0A6-4C46-A9A4-211EE6EDC4A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FD3B0-490F-43ED-8A2D-B942727D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CC37D-34E2-417C-9D1C-573C4928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7FC-B7CA-4EAB-A470-105033D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3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32EA8-3D76-4EBF-90F8-81CA55439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7830D-D61C-4BAC-8117-D5FBC620E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F06C2-FA64-470D-9858-2B0C09BD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271-F0A6-4C46-A9A4-211EE6EDC4A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7D70F-75A1-4EA1-AC56-B869B9B8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A1E81-4FBC-4CC9-AD66-11300816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7FC-B7CA-4EAB-A470-105033D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9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AEF4-0309-4EBE-A9EB-F527446A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CBFD0-6E77-42FF-AD9F-D7449523E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33BCD-D025-4BD0-AE63-A653DE20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271-F0A6-4C46-A9A4-211EE6EDC4A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C6257-32F9-408E-9B6B-0FFD2F92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F5E34-F227-4296-8719-D7DB9ABB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7FC-B7CA-4EAB-A470-105033D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7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8FE6-7544-4501-9183-12946EAE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01983-27E7-44CE-AB99-3072FE6AF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46442-AD6B-43C7-B1C4-A4816497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271-F0A6-4C46-A9A4-211EE6EDC4A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670E7-F927-47A9-847F-E72A6C02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D27E2-43B9-4460-ABF8-05EED488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7FC-B7CA-4EAB-A470-105033D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8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6D35-5170-4BC4-AA6E-6411122E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AD033-E160-42F8-AA2B-F311B11FB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77965-2E65-4E69-8349-31440B38F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AC6C9-ECB7-47CD-99EE-3C55E850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271-F0A6-4C46-A9A4-211EE6EDC4A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F1898-19F6-42A2-BFE9-C2433E23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38E51-B27A-4787-AAD3-C457B496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7FC-B7CA-4EAB-A470-105033D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452B-B9B2-4B27-B056-7EB7AF0D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150C1-BEC6-4F2D-A519-CADDC9410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330DF-3D80-432A-9D0B-B885D48D1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98A51-F59F-4DFA-9B26-7EB1A1A03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63F2E-0278-4A8D-B577-11388031B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E90AE-A831-4262-8E4A-9F53E63C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271-F0A6-4C46-A9A4-211EE6EDC4A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1FD5FD-C7B5-4334-8531-1ABCE813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7A517-E9E7-45A6-A1F1-4B6F41AC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7FC-B7CA-4EAB-A470-105033D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A358-7F5C-4A47-8C02-124CC410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579AE-949F-4B41-AFFB-5460E86A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271-F0A6-4C46-A9A4-211EE6EDC4A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AA215-7E17-4594-840D-F862FAF8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5F3E6-095F-4251-9199-51B9D69C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7FC-B7CA-4EAB-A470-105033D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26536-085F-486E-8C25-55A97843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271-F0A6-4C46-A9A4-211EE6EDC4A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669899-0C1D-4077-B6DD-1AD6C58C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E63F5-C26F-4FBE-9E42-6D10C070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7FC-B7CA-4EAB-A470-105033D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8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F55F-548C-4644-B611-7A96ECF7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B50B4-3FB5-4060-A29F-A16D261C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E182B-73A1-49A7-91FB-ED84B8D35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250CA-E0A5-4CD6-8A67-4112E15C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271-F0A6-4C46-A9A4-211EE6EDC4A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8F2DD-79AE-4EE3-B048-EA4CD53F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261DE-E9A5-437F-A472-631918AB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7FC-B7CA-4EAB-A470-105033D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7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CA4E-367D-4650-8415-8C77BBBD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E8931-877C-4D4E-B485-858EDC36C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0DC43-5EB5-41A6-A113-308789280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766E0-FD3E-4C61-B8BD-4EE53840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E271-F0A6-4C46-A9A4-211EE6EDC4A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78A66-1ADD-4230-BC33-8C6D32F1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ACD55-DA32-4CA3-AC8B-365F9E2D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7FC-B7CA-4EAB-A470-105033D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0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63CFB-27AC-42BA-A76B-BDE5E3C8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DBB1E-0F3C-4FA4-BC8A-6ECF5AC50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36680-64B7-40DA-996F-61A0136F9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E271-F0A6-4C46-A9A4-211EE6EDC4A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F39AD-05E0-4A05-A77C-CD1C18F7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1A41-FC2F-4294-A1BB-3195DB22F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DB7FC-B7CA-4EAB-A470-105033D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9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56D543-1B42-4523-B643-D6716CD37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9B9D6-0D3D-413E-87A5-7D6B5ABC7A27}"/>
              </a:ext>
            </a:extLst>
          </p:cNvPr>
          <p:cNvSpPr txBox="1"/>
          <p:nvPr/>
        </p:nvSpPr>
        <p:spPr>
          <a:xfrm>
            <a:off x="1905000" y="264417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FF00"/>
                </a:solidFill>
                <a:latin typeface="Elephant" pitchFamily="18" charset="0"/>
              </a:rPr>
              <a:t>W</a:t>
            </a:r>
            <a:r>
              <a:rPr lang="en-US" sz="9600" dirty="0">
                <a:solidFill>
                  <a:schemeClr val="bg1"/>
                </a:solidFill>
                <a:latin typeface="Elephant" pitchFamily="18" charset="0"/>
              </a:rPr>
              <a:t>E</a:t>
            </a:r>
            <a:r>
              <a:rPr lang="en-US" sz="9600" dirty="0">
                <a:solidFill>
                  <a:srgbClr val="00B0F0"/>
                </a:solidFill>
                <a:latin typeface="Elephant" pitchFamily="18" charset="0"/>
              </a:rPr>
              <a:t>L</a:t>
            </a:r>
            <a:r>
              <a:rPr lang="en-US" sz="9600" dirty="0">
                <a:solidFill>
                  <a:schemeClr val="accent6">
                    <a:lumMod val="60000"/>
                    <a:lumOff val="40000"/>
                  </a:schemeClr>
                </a:solidFill>
                <a:latin typeface="Elephant" pitchFamily="18" charset="0"/>
              </a:rPr>
              <a:t>C</a:t>
            </a:r>
            <a:r>
              <a:rPr lang="en-US" sz="9600" dirty="0">
                <a:solidFill>
                  <a:srgbClr val="0070C0"/>
                </a:solidFill>
                <a:latin typeface="Elephant" pitchFamily="18" charset="0"/>
              </a:rPr>
              <a:t>O</a:t>
            </a:r>
            <a:r>
              <a:rPr lang="en-US" sz="9600" dirty="0">
                <a:solidFill>
                  <a:srgbClr val="92D050"/>
                </a:solidFill>
                <a:latin typeface="Elephant" pitchFamily="18" charset="0"/>
              </a:rPr>
              <a:t>M</a:t>
            </a:r>
            <a:r>
              <a:rPr lang="en-US" sz="9600" dirty="0">
                <a:solidFill>
                  <a:srgbClr val="FFFF00"/>
                </a:solidFill>
                <a:latin typeface="Elephant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9943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179C-059E-4506-A878-34CB962486F1}"/>
              </a:ext>
            </a:extLst>
          </p:cNvPr>
          <p:cNvSpPr txBox="1">
            <a:spLocks/>
          </p:cNvSpPr>
          <p:nvPr/>
        </p:nvSpPr>
        <p:spPr>
          <a:xfrm>
            <a:off x="3443489" y="0"/>
            <a:ext cx="5305021" cy="877975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  <a:prstDash val="sysDash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work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27AE73-828C-438A-B0D6-C358CF91993D}"/>
              </a:ext>
            </a:extLst>
          </p:cNvPr>
          <p:cNvSpPr/>
          <p:nvPr/>
        </p:nvSpPr>
        <p:spPr>
          <a:xfrm>
            <a:off x="1" y="1266092"/>
            <a:ext cx="12192000" cy="5591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Where are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Tamal?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Who is the new person there?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Why do they go there?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What is Andy reading?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Where did Tamal meet the new person?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f. Why does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want to meet the new person?</a:t>
            </a:r>
          </a:p>
        </p:txBody>
      </p:sp>
    </p:spTree>
    <p:extLst>
      <p:ext uri="{BB962C8B-B14F-4D97-AF65-F5344CB8AC3E}">
        <p14:creationId xmlns:p14="http://schemas.microsoft.com/office/powerpoint/2010/main" val="206624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2DDD1D7-B4D2-4774-B2CD-C82660BBA532}"/>
              </a:ext>
            </a:extLst>
          </p:cNvPr>
          <p:cNvSpPr/>
          <p:nvPr/>
        </p:nvSpPr>
        <p:spPr>
          <a:xfrm>
            <a:off x="4100945" y="0"/>
            <a:ext cx="3990109" cy="17238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028F70-42E7-40D2-ABF6-1EFD7559D859}"/>
              </a:ext>
            </a:extLst>
          </p:cNvPr>
          <p:cNvSpPr/>
          <p:nvPr/>
        </p:nvSpPr>
        <p:spPr>
          <a:xfrm>
            <a:off x="0" y="1723868"/>
            <a:ext cx="6096000" cy="5134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Group: Rose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True for correct statement and False for incorrect statement:</a:t>
            </a:r>
          </a:p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a.Tamal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know each other.</a:t>
            </a:r>
          </a:p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b.Andy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was reading a book about Bangladesh.</a:t>
            </a:r>
          </a:p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c.Sima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wants to speak with Andy.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1DFF0F-C274-4A43-97C5-418F0BEF7ED5}"/>
              </a:ext>
            </a:extLst>
          </p:cNvPr>
          <p:cNvSpPr/>
          <p:nvPr/>
        </p:nvSpPr>
        <p:spPr>
          <a:xfrm>
            <a:off x="6095999" y="1723868"/>
            <a:ext cx="6096000" cy="5134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Group: Lily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using the right words:</a:t>
            </a:r>
          </a:p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a.Andy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Smith is a  -------------.</a:t>
            </a:r>
          </a:p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b.Sima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Tamal want to 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 their English</a:t>
            </a:r>
          </a:p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Andy.</a:t>
            </a:r>
          </a:p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c.The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club -------------  listen to CD’s in English.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EAA52-2FFE-4B4E-9F8E-990DED808901}"/>
              </a:ext>
            </a:extLst>
          </p:cNvPr>
          <p:cNvSpPr/>
          <p:nvPr/>
        </p:nvSpPr>
        <p:spPr>
          <a:xfrm>
            <a:off x="1388012" y="4332849"/>
            <a:ext cx="1645920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5E25F-1A5F-48BF-8889-D2B246DB5C02}"/>
              </a:ext>
            </a:extLst>
          </p:cNvPr>
          <p:cNvSpPr/>
          <p:nvPr/>
        </p:nvSpPr>
        <p:spPr>
          <a:xfrm>
            <a:off x="3730283" y="5444198"/>
            <a:ext cx="1645920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27AF76-C8BB-45E1-B644-889339D3CE2A}"/>
              </a:ext>
            </a:extLst>
          </p:cNvPr>
          <p:cNvSpPr/>
          <p:nvPr/>
        </p:nvSpPr>
        <p:spPr>
          <a:xfrm>
            <a:off x="1448971" y="6457071"/>
            <a:ext cx="1214509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888577-C5A1-4D7B-BBEB-7D2300BEB8D8}"/>
              </a:ext>
            </a:extLst>
          </p:cNvPr>
          <p:cNvSpPr/>
          <p:nvPr/>
        </p:nvSpPr>
        <p:spPr>
          <a:xfrm>
            <a:off x="6095998" y="4557932"/>
            <a:ext cx="2250831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F85AC5-F72A-4EEA-B120-E8011749D16B}"/>
              </a:ext>
            </a:extLst>
          </p:cNvPr>
          <p:cNvSpPr/>
          <p:nvPr/>
        </p:nvSpPr>
        <p:spPr>
          <a:xfrm>
            <a:off x="8346829" y="5683349"/>
            <a:ext cx="2074986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A2868F-5AE2-489D-AAB2-355E84B882B4}"/>
              </a:ext>
            </a:extLst>
          </p:cNvPr>
          <p:cNvSpPr/>
          <p:nvPr/>
        </p:nvSpPr>
        <p:spPr>
          <a:xfrm>
            <a:off x="9755945" y="3429000"/>
            <a:ext cx="2436055" cy="4783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foreigner</a:t>
            </a:r>
          </a:p>
        </p:txBody>
      </p:sp>
    </p:spTree>
    <p:extLst>
      <p:ext uri="{BB962C8B-B14F-4D97-AF65-F5344CB8AC3E}">
        <p14:creationId xmlns:p14="http://schemas.microsoft.com/office/powerpoint/2010/main" val="26908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id="{DE97E8FE-ABA8-4B16-9155-85049AF5B331}"/>
              </a:ext>
            </a:extLst>
          </p:cNvPr>
          <p:cNvSpPr/>
          <p:nvPr/>
        </p:nvSpPr>
        <p:spPr>
          <a:xfrm>
            <a:off x="3087974" y="16625"/>
            <a:ext cx="5623764" cy="1715965"/>
          </a:xfrm>
          <a:prstGeom prst="wedgeEllipseCallout">
            <a:avLst/>
          </a:prstGeom>
          <a:solidFill>
            <a:schemeClr val="bg2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0EB52-9E3C-4B23-9EC9-72A89D5A2E8C}"/>
              </a:ext>
            </a:extLst>
          </p:cNvPr>
          <p:cNvSpPr/>
          <p:nvPr/>
        </p:nvSpPr>
        <p:spPr>
          <a:xfrm>
            <a:off x="0" y="1732590"/>
            <a:ext cx="12192000" cy="4363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questions from the underlined words</a:t>
            </a:r>
          </a:p>
          <a:p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a.Jessica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going to </a:t>
            </a: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Chattogram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b.She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from </a:t>
            </a: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c.He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reading </a:t>
            </a: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book about Bangladesh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d.Tamal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met Andy Smith </a:t>
            </a: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yesterday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e.They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come to the club </a:t>
            </a: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b="1" u="sng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speaking English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D3B20-B546-4E76-BF20-91152AFC3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977"/>
            <a:ext cx="12192000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0A921-BAB3-47F1-B17B-40B1B312D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2"/>
          <a:stretch/>
        </p:blipFill>
        <p:spPr>
          <a:xfrm>
            <a:off x="9186203" y="-1"/>
            <a:ext cx="3005797" cy="2335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3D43C1-1EA8-4094-B53F-34ABA243CB4A}"/>
              </a:ext>
            </a:extLst>
          </p:cNvPr>
          <p:cNvSpPr txBox="1"/>
          <p:nvPr/>
        </p:nvSpPr>
        <p:spPr>
          <a:xfrm>
            <a:off x="8796594" y="3474901"/>
            <a:ext cx="339540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ভদ্রলোক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27BB8CB9-7876-41BA-B14F-5EA4A068750F}"/>
              </a:ext>
            </a:extLst>
          </p:cNvPr>
          <p:cNvSpPr/>
          <p:nvPr/>
        </p:nvSpPr>
        <p:spPr>
          <a:xfrm>
            <a:off x="5318955" y="3466326"/>
            <a:ext cx="1875003" cy="61264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5F478-563E-4E75-9C74-0B399E001042}"/>
              </a:ext>
            </a:extLst>
          </p:cNvPr>
          <p:cNvSpPr/>
          <p:nvPr/>
        </p:nvSpPr>
        <p:spPr>
          <a:xfrm>
            <a:off x="342442" y="4756380"/>
            <a:ext cx="11507116" cy="670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Asif is a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gentleman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BA0BB0BD-96C5-4AF6-82BC-11799E0F8230}"/>
              </a:ext>
            </a:extLst>
          </p:cNvPr>
          <p:cNvSpPr/>
          <p:nvPr/>
        </p:nvSpPr>
        <p:spPr>
          <a:xfrm>
            <a:off x="0" y="0"/>
            <a:ext cx="6813666" cy="21183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day one word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29872-DC50-4E6F-AE02-0A425887A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977"/>
            <a:ext cx="12192000" cy="11442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B1B073-E5B9-4B6B-8FB9-93920915A756}"/>
              </a:ext>
            </a:extLst>
          </p:cNvPr>
          <p:cNvSpPr/>
          <p:nvPr/>
        </p:nvSpPr>
        <p:spPr>
          <a:xfrm>
            <a:off x="342442" y="3474899"/>
            <a:ext cx="2668043" cy="604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Gentleman</a:t>
            </a:r>
          </a:p>
        </p:txBody>
      </p:sp>
    </p:spTree>
    <p:extLst>
      <p:ext uri="{BB962C8B-B14F-4D97-AF65-F5344CB8AC3E}">
        <p14:creationId xmlns:p14="http://schemas.microsoft.com/office/powerpoint/2010/main" val="423475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F02D445E-ED3A-4CCF-9917-B7B09FEC5E77}"/>
              </a:ext>
            </a:extLst>
          </p:cNvPr>
          <p:cNvSpPr/>
          <p:nvPr/>
        </p:nvSpPr>
        <p:spPr>
          <a:xfrm>
            <a:off x="0" y="0"/>
            <a:ext cx="7174523" cy="2314575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9A248-35C4-4546-9CAD-91306FE1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54" y="0"/>
            <a:ext cx="3681046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C10348-E1BD-4697-AD24-BAD6F16A2143}"/>
              </a:ext>
            </a:extLst>
          </p:cNvPr>
          <p:cNvSpPr/>
          <p:nvPr/>
        </p:nvSpPr>
        <p:spPr>
          <a:xfrm>
            <a:off x="0" y="3207434"/>
            <a:ext cx="12192000" cy="18428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‘How to improve English’.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8EF3C-A70A-424A-8B33-E97B96175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977"/>
            <a:ext cx="12192000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6EE06C5A-8A20-4D05-88A8-F2C81C8BF38E}"/>
              </a:ext>
            </a:extLst>
          </p:cNvPr>
          <p:cNvSpPr/>
          <p:nvPr/>
        </p:nvSpPr>
        <p:spPr>
          <a:xfrm>
            <a:off x="1914341" y="-102529"/>
            <a:ext cx="8139659" cy="188876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everybody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3419B-DD6F-4E00-BD1C-1C89E17B7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99" y="1693523"/>
            <a:ext cx="8496944" cy="4436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33291A-1F13-4009-824B-A70C4C957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977"/>
            <a:ext cx="12192000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06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68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229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22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0377AB9C-617C-41D7-B524-B58D7735AC06}"/>
              </a:ext>
            </a:extLst>
          </p:cNvPr>
          <p:cNvSpPr/>
          <p:nvPr/>
        </p:nvSpPr>
        <p:spPr>
          <a:xfrm>
            <a:off x="1912671" y="-199504"/>
            <a:ext cx="7779223" cy="134666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Lesson Identity</a:t>
            </a:r>
            <a:endParaRPr lang="en-GB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7C133F3-509D-43EF-896D-797CFCC6A113}"/>
              </a:ext>
            </a:extLst>
          </p:cNvPr>
          <p:cNvSpPr/>
          <p:nvPr/>
        </p:nvSpPr>
        <p:spPr>
          <a:xfrm>
            <a:off x="801859" y="1026942"/>
            <a:ext cx="10621108" cy="47088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: Five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: 1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: 4-5 (Hello!)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of the lesson : E&amp;F (</a:t>
            </a:r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Tamal are in the Town …………… Come with me.)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 : 40 minutes.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Date : 26.05.2021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8D03C-4DA7-4FC4-A0B6-D5EA9A71A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977"/>
            <a:ext cx="12192000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E71E5D-5C4B-412B-992D-AB623DF80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" y="0"/>
            <a:ext cx="12169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B3AEE-281D-4484-BB29-C9808C268599}"/>
              </a:ext>
            </a:extLst>
          </p:cNvPr>
          <p:cNvSpPr/>
          <p:nvPr/>
        </p:nvSpPr>
        <p:spPr>
          <a:xfrm>
            <a:off x="1996440" y="60960"/>
            <a:ext cx="8138160" cy="803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see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89A4D-B854-4FE1-957D-D12B67032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977"/>
            <a:ext cx="12192000" cy="1144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A24294-4488-4CEF-B187-6F3D10E83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39" y="1437997"/>
            <a:ext cx="8138159" cy="43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36BDEF-DA2E-4833-BD50-5DD5C38444E0}"/>
              </a:ext>
            </a:extLst>
          </p:cNvPr>
          <p:cNvSpPr/>
          <p:nvPr/>
        </p:nvSpPr>
        <p:spPr>
          <a:xfrm>
            <a:off x="1988137" y="93176"/>
            <a:ext cx="8215725" cy="16947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pic>
        <p:nvPicPr>
          <p:cNvPr id="3" name="Picture 2" descr="F:\ATAUR PICTUR\PICTURE\ROSE\JGHG.jpg">
            <a:extLst>
              <a:ext uri="{FF2B5EF4-FFF2-40B4-BE49-F238E27FC236}">
                <a16:creationId xmlns:a16="http://schemas.microsoft.com/office/drawing/2014/main" id="{7D9AB996-D2EE-43E4-9417-E29D02D2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240" y="2126653"/>
            <a:ext cx="3413760" cy="3729849"/>
          </a:xfrm>
          <a:prstGeom prst="rect">
            <a:avLst/>
          </a:prstGeom>
          <a:noFill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A74ECB-59FF-4FE4-AA7B-46D6EB59C971}"/>
              </a:ext>
            </a:extLst>
          </p:cNvPr>
          <p:cNvSpPr/>
          <p:nvPr/>
        </p:nvSpPr>
        <p:spPr>
          <a:xfrm>
            <a:off x="1988137" y="2078372"/>
            <a:ext cx="7287065" cy="1913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Hello!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244F3-1A41-411A-BD8A-76BDEC726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977"/>
            <a:ext cx="12192000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C3F22C-ABF7-4B7C-9D57-2758F8E7F10F}"/>
              </a:ext>
            </a:extLst>
          </p:cNvPr>
          <p:cNvSpPr/>
          <p:nvPr/>
        </p:nvSpPr>
        <p:spPr>
          <a:xfrm>
            <a:off x="3641674" y="0"/>
            <a:ext cx="44196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6E13B4-9488-49D4-9AC2-82BAE7A69A71}"/>
              </a:ext>
            </a:extLst>
          </p:cNvPr>
          <p:cNvSpPr/>
          <p:nvPr/>
        </p:nvSpPr>
        <p:spPr>
          <a:xfrm>
            <a:off x="0" y="1295400"/>
            <a:ext cx="2293033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Bookshop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6C9EB5-81C6-4589-98EE-48671F3D4A00}"/>
              </a:ext>
            </a:extLst>
          </p:cNvPr>
          <p:cNvSpPr/>
          <p:nvPr/>
        </p:nvSpPr>
        <p:spPr>
          <a:xfrm>
            <a:off x="0" y="3429000"/>
            <a:ext cx="2293033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Club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37168A-2E01-4BA8-B83D-4EEDC0FD1DA8}"/>
              </a:ext>
            </a:extLst>
          </p:cNvPr>
          <p:cNvSpPr/>
          <p:nvPr/>
        </p:nvSpPr>
        <p:spPr>
          <a:xfrm>
            <a:off x="0" y="4560273"/>
            <a:ext cx="2293033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B2D55E-EBE2-4A76-BE1A-E23E099ACBA8}"/>
              </a:ext>
            </a:extLst>
          </p:cNvPr>
          <p:cNvSpPr/>
          <p:nvPr/>
        </p:nvSpPr>
        <p:spPr>
          <a:xfrm>
            <a:off x="0" y="5691546"/>
            <a:ext cx="2293033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7CBB6-39C3-4DFB-BD13-7A13E860D683}"/>
              </a:ext>
            </a:extLst>
          </p:cNvPr>
          <p:cNvSpPr/>
          <p:nvPr/>
        </p:nvSpPr>
        <p:spPr>
          <a:xfrm>
            <a:off x="0" y="2297727"/>
            <a:ext cx="2293033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A7EB3C-5DDB-4B28-AC29-BFB3D6CED9A4}"/>
              </a:ext>
            </a:extLst>
          </p:cNvPr>
          <p:cNvSpPr/>
          <p:nvPr/>
        </p:nvSpPr>
        <p:spPr>
          <a:xfrm>
            <a:off x="3641673" y="4560273"/>
            <a:ext cx="2454324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71999-79CA-4492-A061-DAD22CABD2CD}"/>
              </a:ext>
            </a:extLst>
          </p:cNvPr>
          <p:cNvSpPr/>
          <p:nvPr/>
        </p:nvSpPr>
        <p:spPr>
          <a:xfrm>
            <a:off x="3641673" y="3429000"/>
            <a:ext cx="2454324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34546-C9BD-4633-973A-6652FC89C7B3}"/>
              </a:ext>
            </a:extLst>
          </p:cNvPr>
          <p:cNvSpPr/>
          <p:nvPr/>
        </p:nvSpPr>
        <p:spPr>
          <a:xfrm>
            <a:off x="3641673" y="2297727"/>
            <a:ext cx="2454325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331143-D87D-4069-B121-AF04EEDA0E21}"/>
              </a:ext>
            </a:extLst>
          </p:cNvPr>
          <p:cNvSpPr/>
          <p:nvPr/>
        </p:nvSpPr>
        <p:spPr>
          <a:xfrm>
            <a:off x="3641674" y="1297165"/>
            <a:ext cx="245432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43CC3-3792-4CD3-A011-35E27CC385F3}"/>
              </a:ext>
            </a:extLst>
          </p:cNvPr>
          <p:cNvSpPr/>
          <p:nvPr/>
        </p:nvSpPr>
        <p:spPr>
          <a:xfrm>
            <a:off x="3641673" y="5691546"/>
            <a:ext cx="2454324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A06D8A-C245-4BD4-B6DA-B4A74F259825}"/>
              </a:ext>
            </a:extLst>
          </p:cNvPr>
          <p:cNvSpPr/>
          <p:nvPr/>
        </p:nvSpPr>
        <p:spPr>
          <a:xfrm>
            <a:off x="8876714" y="1295400"/>
            <a:ext cx="331528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Bookstore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477BF0-F5E3-4B8C-BADE-D0E65187DCD1}"/>
              </a:ext>
            </a:extLst>
          </p:cNvPr>
          <p:cNvSpPr/>
          <p:nvPr/>
        </p:nvSpPr>
        <p:spPr>
          <a:xfrm>
            <a:off x="8876714" y="2296844"/>
            <a:ext cx="331528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913E9E-77F7-41A3-935E-1B936CAEB89A}"/>
              </a:ext>
            </a:extLst>
          </p:cNvPr>
          <p:cNvSpPr/>
          <p:nvPr/>
        </p:nvSpPr>
        <p:spPr>
          <a:xfrm>
            <a:off x="8876714" y="3298289"/>
            <a:ext cx="331528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BD8C9D-95FF-4252-8BEB-8C55619A87EB}"/>
              </a:ext>
            </a:extLst>
          </p:cNvPr>
          <p:cNvSpPr/>
          <p:nvPr/>
        </p:nvSpPr>
        <p:spPr>
          <a:xfrm>
            <a:off x="8876714" y="4407284"/>
            <a:ext cx="331528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98A70D-A8A9-423C-96E6-70784856F11C}"/>
              </a:ext>
            </a:extLst>
          </p:cNvPr>
          <p:cNvSpPr/>
          <p:nvPr/>
        </p:nvSpPr>
        <p:spPr>
          <a:xfrm>
            <a:off x="8876714" y="5516279"/>
            <a:ext cx="3315286" cy="576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Tongue</a:t>
            </a:r>
          </a:p>
        </p:txBody>
      </p:sp>
    </p:spTree>
    <p:extLst>
      <p:ext uri="{BB962C8B-B14F-4D97-AF65-F5344CB8AC3E}">
        <p14:creationId xmlns:p14="http://schemas.microsoft.com/office/powerpoint/2010/main" val="21313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FA7B4-A088-4B5D-AEE6-521D1336D23B}"/>
              </a:ext>
            </a:extLst>
          </p:cNvPr>
          <p:cNvSpPr txBox="1">
            <a:spLocks/>
          </p:cNvSpPr>
          <p:nvPr/>
        </p:nvSpPr>
        <p:spPr>
          <a:xfrm>
            <a:off x="2993966" y="191193"/>
            <a:ext cx="6248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Teacher’s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78849-BF92-4E70-B9ED-B785D6654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600200"/>
            <a:ext cx="1040753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6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0B95E-4844-4520-88D4-757F99DAC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1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>
            <a:extLst>
              <a:ext uri="{FF2B5EF4-FFF2-40B4-BE49-F238E27FC236}">
                <a16:creationId xmlns:a16="http://schemas.microsoft.com/office/drawing/2014/main" id="{64968C6E-923A-4F95-9CA2-436690608C97}"/>
              </a:ext>
            </a:extLst>
          </p:cNvPr>
          <p:cNvSpPr/>
          <p:nvPr/>
        </p:nvSpPr>
        <p:spPr>
          <a:xfrm>
            <a:off x="182880" y="252959"/>
            <a:ext cx="8940800" cy="1425677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Student’s  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EE2825-71CC-4E9E-B0F3-C37F0032F954}"/>
              </a:ext>
            </a:extLst>
          </p:cNvPr>
          <p:cNvSpPr txBox="1"/>
          <p:nvPr/>
        </p:nvSpPr>
        <p:spPr>
          <a:xfrm>
            <a:off x="4786141" y="3506318"/>
            <a:ext cx="7213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read by change role.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08E0F-F743-43B5-B549-1A12C9823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252959"/>
            <a:ext cx="1930400" cy="1425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8C00E5-1CD9-4DCA-95ED-281A27A8E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977"/>
            <a:ext cx="12192000" cy="1144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44E6BC-CE8D-4683-9FEC-083A321CB9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" y="1678636"/>
            <a:ext cx="4612640" cy="36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322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Elephant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Reajul</dc:creator>
  <cp:lastModifiedBy>Reajul</cp:lastModifiedBy>
  <cp:revision>30</cp:revision>
  <dcterms:created xsi:type="dcterms:W3CDTF">2021-06-12T15:58:25Z</dcterms:created>
  <dcterms:modified xsi:type="dcterms:W3CDTF">2021-06-13T14:25:58Z</dcterms:modified>
</cp:coreProperties>
</file>