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B4B91-BE44-48CA-9AA7-E124BB6E339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7794-9032-4499-A6A0-9265B85F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7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7794-9032-4499-A6A0-9265B85FB4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771"/>
            <a:ext cx="8229600" cy="2743200"/>
          </a:xfrm>
          <a:noFill/>
        </p:spPr>
        <p:txBody>
          <a:bodyPr>
            <a:noAutofit/>
          </a:bodyPr>
          <a:lstStyle/>
          <a:p>
            <a:r>
              <a:rPr lang="bn-IN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 ক্লাসে তোমাদের সকলকে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আহলান-সাহলান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39" y="1100138"/>
            <a:ext cx="3679946" cy="3579812"/>
          </a:xfrm>
        </p:spPr>
      </p:pic>
    </p:spTree>
    <p:extLst>
      <p:ext uri="{BB962C8B-B14F-4D97-AF65-F5344CB8AC3E}">
        <p14:creationId xmlns:p14="http://schemas.microsoft.com/office/powerpoint/2010/main" val="219130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8204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513" y="1638993"/>
            <a:ext cx="8229600" cy="35814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।হাদিস অর্থ কি ?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২।ইসলামি শরিয়তের দ্বিতীয় মূলভিত্তি কোনটি?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৩।রাসুল( সঃ) কোন দুটি জিনিস মানবজাতির হেদায়াতের জন্য রেখে গেছেন?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৪।হাদিসের লক্ষ্য কি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520940" cy="8382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হাদিসের আলোচ্য বিষয় এবং উদ্দেশ্য সম্পর্কে যথোপযুক্ত বিবরন দাও।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616" y="152400"/>
            <a:ext cx="7520940" cy="54864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bn-IN" sz="6000" dirty="0" smtClean="0"/>
              <a:t>প্রিয় শিক্ষার্থী বন্ধুরা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4191000" y="5562599"/>
            <a:ext cx="4743450" cy="120032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IN" sz="7200" cap="all" dirty="0">
                <a:solidFill>
                  <a:srgbClr val="000000"/>
                </a:solidFill>
                <a:latin typeface="Franklin Gothic Medium"/>
                <a:ea typeface="+mj-ea"/>
              </a:rPr>
              <a:t>ধন্যবাদ</a:t>
            </a:r>
            <a:endParaRPr lang="en-US" sz="7200" cap="all" dirty="0">
              <a:solidFill>
                <a:srgbClr val="000000"/>
              </a:solidFill>
              <a:latin typeface="Franklin Gothic Medium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589" y="762000"/>
            <a:ext cx="5181600" cy="415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7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362200" y="304800"/>
            <a:ext cx="5029200" cy="6238220"/>
            <a:chOff x="2362200" y="304800"/>
            <a:chExt cx="5029200" cy="6238220"/>
          </a:xfrm>
        </p:grpSpPr>
        <p:sp>
          <p:nvSpPr>
            <p:cNvPr id="3" name="Rounded Rectangle 2"/>
            <p:cNvSpPr/>
            <p:nvPr/>
          </p:nvSpPr>
          <p:spPr>
            <a:xfrm>
              <a:off x="3385457" y="1219200"/>
              <a:ext cx="3048000" cy="3886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0800" y="914400"/>
              <a:ext cx="4572000" cy="48006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362200" y="304800"/>
              <a:ext cx="502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আরবি শিক্ষক</a:t>
              </a:r>
              <a:endPara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28900" y="6019800"/>
              <a:ext cx="449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মোস্তফা</a:t>
              </a:r>
              <a:r>
                <a:rPr lang="bn-IN" sz="2800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bn-IN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আল হোসাইন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84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4303" y="176348"/>
            <a:ext cx="4419600" cy="1523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bn-IN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endParaRPr lang="en-US" sz="4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1676400"/>
            <a:ext cx="3429000" cy="271925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noAutofit/>
          </a:bodyPr>
          <a:lstStyle/>
          <a:p>
            <a:r>
              <a:rPr lang="bn-IN" sz="2800" dirty="0" smtClean="0"/>
              <a:t>মোস্তফা আল হোসাইন</a:t>
            </a:r>
          </a:p>
          <a:p>
            <a:r>
              <a:rPr lang="bn-IN" sz="2800" dirty="0" smtClean="0"/>
              <a:t>সহকারি শিক্ষক </a:t>
            </a:r>
          </a:p>
          <a:p>
            <a:r>
              <a:rPr lang="bn-IN" sz="2800" dirty="0" smtClean="0"/>
              <a:t>বদরপুর </a:t>
            </a:r>
            <a:r>
              <a:rPr lang="bn-IN" sz="3600" dirty="0" smtClean="0"/>
              <a:t>নেছারিয়া</a:t>
            </a:r>
            <a:r>
              <a:rPr lang="bn-IN" sz="2800" dirty="0" smtClean="0"/>
              <a:t> ফাজিল মাদ্রাসা</a:t>
            </a:r>
          </a:p>
          <a:p>
            <a:r>
              <a:rPr lang="bn-IN" sz="2800" dirty="0" smtClean="0"/>
              <a:t>চান্দিনা, কুমিল্লা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291044"/>
            <a:ext cx="3962400" cy="312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endParaRPr lang="bn-IN" dirty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0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520940" cy="3962400"/>
          </a:xfrm>
          <a:solidFill>
            <a:srgbClr val="00B0F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আল-হাদিস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8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0668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bn-IN" sz="4000" b="1" dirty="0" smtClean="0"/>
              <a:t>শিখনফল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</a:t>
            </a: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ষে যা জানতে পারবে</a:t>
            </a:r>
          </a:p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১।হাদিসের পরিচয়</a:t>
            </a:r>
          </a:p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২।হাদিসের আলোচ্য বিষয় ।</a:t>
            </a:r>
          </a:p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৩।হাদিসের লক্ষ্য ও উদ্দেশ্য।</a:t>
            </a:r>
          </a:p>
        </p:txBody>
      </p:sp>
    </p:spTree>
    <p:extLst>
      <p:ext uri="{BB962C8B-B14F-4D97-AF65-F5344CB8AC3E}">
        <p14:creationId xmlns:p14="http://schemas.microsoft.com/office/powerpoint/2010/main" val="28093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হাদিসের পরিচয়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*হাদিস শব্দটি আরবি,এর আভিধানিক অর্থ-কথা, বাণী,উপদেশ, ইত্যাদি</a:t>
            </a:r>
          </a:p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নবি করিম (স)এর কথা, কাজ,ও মৌন সমর্থন কে হাদিস বলে।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3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59436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হাদিসের আলোচ্য বিষয়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16182"/>
            <a:ext cx="8915400" cy="3505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আল্লামা কিরমানি( রহঃ)বলেন –হাদিসের আলোচ্য বিষয় হচ্ছে-</a:t>
            </a:r>
          </a:p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নবি করিম (সঃ) এর জীবনের সকল দিকের বিস্তারিত বর্ননা।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হাদিসের লক্ষ্য ও উদ্দেশ্য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229600" cy="3657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সমগ্র মানবজাতিকে পথ ভ্রষ্টতার অন্ধকার থেকে মুক্ত করে ইহকালীন কল্যান ও পরকালীন মুক্তি নিশ্চিত করা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1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6019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752600"/>
            <a:ext cx="7010400" cy="259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হাদিসের আভিধানিক ও পারিভাষিক অর্থ কি নিজের ভাষায় লিখ।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13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228</TotalTime>
  <Words>196</Words>
  <Application>Microsoft Office PowerPoint</Application>
  <PresentationFormat>On-screen Show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আজকের ক্লাসে তোমাদের সকলকে স্বাগতম আহলান-সাহলান</vt:lpstr>
      <vt:lpstr>PowerPoint Presentation</vt:lpstr>
      <vt:lpstr>PowerPoint Presentation</vt:lpstr>
      <vt:lpstr>শিরোনাম আল কোর আনের জীবন্ত ব্যাখ্যা আল-হাদিস</vt:lpstr>
      <vt:lpstr>শিখনফল</vt:lpstr>
      <vt:lpstr>হাদিসের পরিচয়</vt:lpstr>
      <vt:lpstr>PowerPoint Presentation</vt:lpstr>
      <vt:lpstr>হাদিসের লক্ষ্য ও উদ্দেশ্য</vt:lpstr>
      <vt:lpstr>PowerPoint Presentation</vt:lpstr>
      <vt:lpstr>মূল্যায়ন</vt:lpstr>
      <vt:lpstr>বাড়ির কাজ</vt:lpstr>
      <vt:lpstr>প্রিয় শিক্ষার্থী বন্ধুরা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তোমাদের সকলকে স্বাগতম আহলান-সাহলান</dc:title>
  <dc:creator>Mahir Bin Mustafa</dc:creator>
  <cp:lastModifiedBy>Windows User</cp:lastModifiedBy>
  <cp:revision>31</cp:revision>
  <dcterms:created xsi:type="dcterms:W3CDTF">2006-08-16T00:00:00Z</dcterms:created>
  <dcterms:modified xsi:type="dcterms:W3CDTF">2021-06-27T06:51:11Z</dcterms:modified>
</cp:coreProperties>
</file>