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86" r:id="rId3"/>
    <p:sldId id="285" r:id="rId4"/>
    <p:sldId id="259" r:id="rId5"/>
    <p:sldId id="274" r:id="rId6"/>
    <p:sldId id="256" r:id="rId7"/>
    <p:sldId id="262" r:id="rId8"/>
    <p:sldId id="261" r:id="rId9"/>
    <p:sldId id="275" r:id="rId10"/>
    <p:sldId id="266" r:id="rId11"/>
    <p:sldId id="267" r:id="rId12"/>
    <p:sldId id="276" r:id="rId13"/>
    <p:sldId id="264" r:id="rId14"/>
    <p:sldId id="265" r:id="rId15"/>
    <p:sldId id="277" r:id="rId16"/>
    <p:sldId id="268" r:id="rId17"/>
    <p:sldId id="278" r:id="rId18"/>
    <p:sldId id="270" r:id="rId19"/>
    <p:sldId id="279" r:id="rId20"/>
    <p:sldId id="280" r:id="rId21"/>
    <p:sldId id="281" r:id="rId22"/>
    <p:sldId id="27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CF0"/>
    <a:srgbClr val="FFCCFF"/>
    <a:srgbClr val="6600CC"/>
    <a:srgbClr val="5B40D0"/>
    <a:srgbClr val="FF9999"/>
    <a:srgbClr val="1D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F355C-0B29-400F-9DC1-05280226C0E3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F6C40-44CE-4604-BCEB-C15D05837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9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F6C40-44CE-4604-BCEB-C15D05837B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F6C40-44CE-4604-BCEB-C15D05837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5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2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6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ED49-C563-4F70-A05E-30C244758BC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B15F-C612-472C-B110-31A5B5A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274061" cy="6858000"/>
            <a:chOff x="0" y="0"/>
            <a:chExt cx="1227406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274061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774832" y="492369"/>
              <a:ext cx="8006862" cy="773723"/>
            </a:xfrm>
            <a:prstGeom prst="rect">
              <a:avLst/>
            </a:prstGeom>
            <a:ln w="571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9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3563816" y="240460"/>
            <a:ext cx="5087816" cy="3650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63" y="160319"/>
            <a:ext cx="1388538" cy="1223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510">
            <a:off x="2928536" y="389475"/>
            <a:ext cx="2492664" cy="19192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0" y="4107824"/>
            <a:ext cx="2379784" cy="7572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9047" y="5377017"/>
            <a:ext cx="86281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করতে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6124" y="5380713"/>
            <a:ext cx="103631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 জায়গা থেকে অন্য জায়গায় চলাচল করতে পারেনা। 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185" y="5384409"/>
            <a:ext cx="997893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পায়না, শুনতে পায়না এবং গন্ধ নিতে </a:t>
            </a:r>
            <a:r>
              <a:rPr lang="bn-BD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9424" y="5377017"/>
            <a:ext cx="770111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উদ্ভিদ মূলের সাহায্যে মাটিতে আটকে থাকে।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3947" y="5417730"/>
            <a:ext cx="670141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মতো উদ্ভিদ খাবার </a:t>
            </a:r>
            <a:r>
              <a:rPr lang="bn-BD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খায়না।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441388" y="4170946"/>
            <a:ext cx="40706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000" dirty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00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615" y="800681"/>
            <a:ext cx="4633938" cy="3207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381614" y="4135784"/>
            <a:ext cx="50426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4000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ব্যাঙকে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40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1545314" y="5145325"/>
            <a:ext cx="9400294" cy="9321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990584" y="5166441"/>
            <a:ext cx="10322185" cy="9321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262" y="800681"/>
            <a:ext cx="4771292" cy="3124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535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" grpId="1" animBg="1"/>
      <p:bldP spid="15" grpId="0" animBg="1"/>
      <p:bldP spid="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695" y="219096"/>
            <a:ext cx="877649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</a:t>
            </a:r>
            <a:r>
              <a:rPr lang="bn-BD" sz="4400" dirty="0">
                <a:ln w="0"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>
                <a:ln w="0"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ই।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8" y="1554886"/>
            <a:ext cx="5246809" cy="39703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430757" y="1828159"/>
            <a:ext cx="5287680" cy="3697052"/>
            <a:chOff x="6904320" y="2750358"/>
            <a:chExt cx="5287680" cy="36970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320" y="4900371"/>
              <a:ext cx="1397811" cy="154703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3" name="Group 12"/>
            <p:cNvGrpSpPr/>
            <p:nvPr/>
          </p:nvGrpSpPr>
          <p:grpSpPr>
            <a:xfrm>
              <a:off x="6915206" y="2750358"/>
              <a:ext cx="5276794" cy="3697052"/>
              <a:chOff x="6360272" y="1554886"/>
              <a:chExt cx="5276794" cy="369705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5140" y="3825365"/>
                <a:ext cx="1364417" cy="1426572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6357" y="3825365"/>
                <a:ext cx="1420709" cy="142657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74" t="28870" r="53954" b="23710"/>
              <a:stretch/>
            </p:blipFill>
            <p:spPr>
              <a:xfrm>
                <a:off x="10332131" y="1629186"/>
                <a:ext cx="1304935" cy="130902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2" t="45712" r="15089" b="9186"/>
              <a:stretch/>
            </p:blipFill>
            <p:spPr>
              <a:xfrm>
                <a:off x="6360272" y="1629186"/>
                <a:ext cx="1537999" cy="1453983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664" b="1560"/>
              <a:stretch/>
            </p:blipFill>
            <p:spPr>
              <a:xfrm>
                <a:off x="8241759" y="1554886"/>
                <a:ext cx="1632582" cy="1383324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6278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25261" y="5656909"/>
            <a:ext cx="6435969" cy="9612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0" b="10597"/>
          <a:stretch/>
        </p:blipFill>
        <p:spPr>
          <a:xfrm>
            <a:off x="2696307" y="1512276"/>
            <a:ext cx="7760677" cy="3692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3139" y="229416"/>
            <a:ext cx="60608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57" y="5659929"/>
            <a:ext cx="14558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endParaRPr lang="en-US" sz="5400" dirty="0">
              <a:ln w="0"/>
            </a:endParaRPr>
          </a:p>
        </p:txBody>
      </p:sp>
      <p:pic>
        <p:nvPicPr>
          <p:cNvPr id="10244" name="Picture 4" descr="Tiger, Feline, Animal, Bottomless, Render, Png, Str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2" y="0"/>
            <a:ext cx="4952999" cy="5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8756" y="5770782"/>
            <a:ext cx="435211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cap="all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cap="all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all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cap="all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cap="all" dirty="0" err="1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cap="all" dirty="0" smtClean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cap="all" dirty="0">
              <a:ln/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2" y="0"/>
            <a:ext cx="1902771" cy="1496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24" y="2810569"/>
            <a:ext cx="2488249" cy="1197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64" y="3774024"/>
            <a:ext cx="2440303" cy="1066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666" y="2076959"/>
            <a:ext cx="17946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51" y="4652248"/>
            <a:ext cx="18594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4418" y="5191809"/>
            <a:ext cx="27448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3692" y="2210405"/>
            <a:ext cx="267557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ঘ্রাণ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90" y="1645243"/>
            <a:ext cx="1789678" cy="11303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21367 0.04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0052 0.2518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32956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2839 -0.0041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4553" y="1559698"/>
            <a:ext cx="4819227" cy="270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5" name="Group 34"/>
          <p:cNvGrpSpPr/>
          <p:nvPr/>
        </p:nvGrpSpPr>
        <p:grpSpPr>
          <a:xfrm>
            <a:off x="6049632" y="652674"/>
            <a:ext cx="5562816" cy="4670650"/>
            <a:chOff x="6049632" y="652674"/>
            <a:chExt cx="5562816" cy="4670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2" t="29413" r="11228" b="28090"/>
            <a:stretch/>
          </p:blipFill>
          <p:spPr>
            <a:xfrm rot="2470895">
              <a:off x="6884222" y="2146544"/>
              <a:ext cx="3893636" cy="17610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49632" y="1531385"/>
              <a:ext cx="949569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708381" y="707337"/>
              <a:ext cx="1170800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মাথা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49632" y="652674"/>
              <a:ext cx="1273833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চোখ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11083" y="3322108"/>
              <a:ext cx="1528207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হাঁড়</a:t>
              </a:r>
              <a:r>
                <a:rPr lang="en-US" sz="4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85868" y="4619939"/>
              <a:ext cx="1426580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লেজ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08381" y="4107031"/>
              <a:ext cx="1402907" cy="7033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শরীর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265099" y="1059030"/>
              <a:ext cx="570796" cy="7033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995139" y="1215383"/>
              <a:ext cx="167265" cy="6252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499653" y="3673801"/>
              <a:ext cx="223787" cy="5002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620743" y="4197453"/>
              <a:ext cx="357993" cy="405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970779" y="1811602"/>
              <a:ext cx="516011" cy="1429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01891" y="3599393"/>
              <a:ext cx="624579" cy="74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2248700" y="5621738"/>
            <a:ext cx="2569480" cy="9612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24416" y="5518877"/>
            <a:ext cx="4950115" cy="9612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619" y="4070103"/>
            <a:ext cx="37545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হাঁটছে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0068" y="4103888"/>
            <a:ext cx="353290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31573" y="4098037"/>
            <a:ext cx="394170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দৌড়াচ্ছে</a:t>
            </a:r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73221" y="370857"/>
            <a:ext cx="10826342" cy="3307885"/>
            <a:chOff x="473221" y="370857"/>
            <a:chExt cx="10826342" cy="33078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096" y="417424"/>
              <a:ext cx="3051467" cy="31229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23" name="Group 22"/>
            <p:cNvGrpSpPr/>
            <p:nvPr/>
          </p:nvGrpSpPr>
          <p:grpSpPr>
            <a:xfrm>
              <a:off x="473221" y="370857"/>
              <a:ext cx="6876277" cy="3307885"/>
              <a:chOff x="473221" y="370857"/>
              <a:chExt cx="6876277" cy="330788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8825" y="370857"/>
                <a:ext cx="3040673" cy="326162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473221" y="436991"/>
                <a:ext cx="2738902" cy="3241751"/>
                <a:chOff x="473221" y="436991"/>
                <a:chExt cx="2738902" cy="3241751"/>
              </a:xfrm>
            </p:grpSpPr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562" y="436991"/>
                  <a:ext cx="2735561" cy="3158598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20" name="Picture 11" descr="C:\Users\Dilruba Khanom\Videos\green_gras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221" y="2411218"/>
                  <a:ext cx="2738902" cy="12675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5" name="TextBox 24"/>
          <p:cNvSpPr txBox="1"/>
          <p:nvPr/>
        </p:nvSpPr>
        <p:spPr>
          <a:xfrm>
            <a:off x="2641990" y="5335657"/>
            <a:ext cx="702399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পাচ্ছো ?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7695" y="5335657"/>
            <a:ext cx="106125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প্রাণী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পারে।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3249" y="5375279"/>
            <a:ext cx="100170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28431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354" y="1591591"/>
            <a:ext cx="1178169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366359"/>
              </p:ext>
            </p:extLst>
          </p:nvPr>
        </p:nvGraphicFramePr>
        <p:xfrm>
          <a:off x="1430215" y="2716644"/>
          <a:ext cx="9718432" cy="30261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859216"/>
                <a:gridCol w="4859216"/>
              </a:tblGrid>
              <a:tr h="869852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উদ্ভিদ</a:t>
                      </a:r>
                      <a:endParaRPr lang="en-US" sz="48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প্রাণী</a:t>
                      </a:r>
                      <a:endParaRPr lang="en-US" sz="4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46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7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6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66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18"/>
          <p:cNvSpPr txBox="1"/>
          <p:nvPr/>
        </p:nvSpPr>
        <p:spPr>
          <a:xfrm>
            <a:off x="4103077" y="363786"/>
            <a:ext cx="4091353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8193" y="1483424"/>
            <a:ext cx="9049396" cy="4949842"/>
            <a:chOff x="1878798" y="1190347"/>
            <a:chExt cx="9049396" cy="494984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8798" y="1190347"/>
              <a:ext cx="4275817" cy="494984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1469" y="1239943"/>
              <a:ext cx="4276725" cy="48677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" name="TextBox 18"/>
          <p:cNvSpPr txBox="1"/>
          <p:nvPr/>
        </p:nvSpPr>
        <p:spPr>
          <a:xfrm>
            <a:off x="2575206" y="278740"/>
            <a:ext cx="7065033" cy="923330"/>
          </a:xfrm>
          <a:prstGeom prst="rect">
            <a:avLst/>
          </a:prstGeom>
          <a:solidFill>
            <a:srgbClr val="40EC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378570" y="246185"/>
            <a:ext cx="3786554" cy="715109"/>
          </a:xfrm>
          <a:prstGeom prst="wedgeRectCallout">
            <a:avLst>
              <a:gd name="adj1" fmla="val 5174"/>
              <a:gd name="adj2" fmla="val 10328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68055"/>
              </p:ext>
            </p:extLst>
          </p:nvPr>
        </p:nvGraphicFramePr>
        <p:xfrm>
          <a:off x="902681" y="2461843"/>
          <a:ext cx="10535947" cy="400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268"/>
                <a:gridCol w="3238667"/>
                <a:gridCol w="2998012"/>
              </a:tblGrid>
              <a:tr h="71999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অঙ্গ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সাড়া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আরও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52247" y="1371599"/>
            <a:ext cx="8839200" cy="7971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2668" y="2157046"/>
            <a:ext cx="5033071" cy="3470031"/>
          </a:xfrm>
          <a:prstGeom prst="rect">
            <a:avLst/>
          </a:prstGeom>
          <a:solidFill>
            <a:srgbClr val="FF9999"/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বারোমাসা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কোটচাঁদপুর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6" t="628" r="12882" b="28107"/>
          <a:stretch/>
        </p:blipFill>
        <p:spPr>
          <a:xfrm>
            <a:off x="1326697" y="1418492"/>
            <a:ext cx="2502879" cy="21716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18"/>
          <p:cNvSpPr txBox="1"/>
          <p:nvPr/>
        </p:nvSpPr>
        <p:spPr>
          <a:xfrm>
            <a:off x="4122653" y="202085"/>
            <a:ext cx="4693102" cy="923330"/>
          </a:xfrm>
          <a:prstGeom prst="rect">
            <a:avLst/>
          </a:prstGeom>
          <a:solidFill>
            <a:srgbClr val="40EC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1" descr="6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r="7606" b="15791"/>
          <a:stretch/>
        </p:blipFill>
        <p:spPr bwMode="auto">
          <a:xfrm>
            <a:off x="9061938" y="890954"/>
            <a:ext cx="2567354" cy="26991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768055"/>
              </p:ext>
            </p:extLst>
          </p:nvPr>
        </p:nvGraphicFramePr>
        <p:xfrm>
          <a:off x="902681" y="2461843"/>
          <a:ext cx="10535947" cy="400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9268"/>
                <a:gridCol w="3238667"/>
                <a:gridCol w="2998012"/>
              </a:tblGrid>
              <a:tr h="719998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অঙ্গ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রয়েছে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সাড়া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57390">
                <a:tc>
                  <a:txBody>
                    <a:bodyPr/>
                    <a:lstStyle/>
                    <a:p>
                      <a:pPr algn="l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আরও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989386" y="1395045"/>
            <a:ext cx="7010398" cy="7971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প্রশগুলোর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892064" y="152399"/>
            <a:ext cx="4384431" cy="937846"/>
          </a:xfrm>
          <a:prstGeom prst="wedgeEllipseCallout">
            <a:avLst>
              <a:gd name="adj1" fmla="val -8534"/>
              <a:gd name="adj2" fmla="val 71250"/>
            </a:avLst>
          </a:prstGeom>
          <a:solidFill>
            <a:srgbClr val="FFCC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091353" y="171544"/>
            <a:ext cx="4114800" cy="1371600"/>
          </a:xfrm>
          <a:prstGeom prst="down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439614" y="2343056"/>
            <a:ext cx="11107617" cy="93784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614" y="1594337"/>
            <a:ext cx="11418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পেরেছি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28244" y="3280902"/>
            <a:ext cx="11529647" cy="144193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অঙ্গ-প্রত্যঙ্গ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 Single Corner Rectangle 6"/>
          <p:cNvSpPr/>
          <p:nvPr/>
        </p:nvSpPr>
        <p:spPr>
          <a:xfrm>
            <a:off x="328244" y="4872901"/>
            <a:ext cx="11641015" cy="1575572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আঁকড়ে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343400" y="272515"/>
            <a:ext cx="4149969" cy="1301262"/>
          </a:xfrm>
          <a:prstGeom prst="wedgeEllipseCallout">
            <a:avLst>
              <a:gd name="adj1" fmla="val -7839"/>
              <a:gd name="adj2" fmla="val 6970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487" y="2035872"/>
            <a:ext cx="4112456" cy="87056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C0000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7386" y="3310644"/>
            <a:ext cx="2180492" cy="87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39" y="4105365"/>
            <a:ext cx="2180492" cy="87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1231" y="4843750"/>
            <a:ext cx="2180492" cy="87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7487" y="3386484"/>
            <a:ext cx="10916636" cy="2308324"/>
            <a:chOff x="829887" y="3620946"/>
            <a:chExt cx="10916636" cy="2308324"/>
          </a:xfrm>
        </p:grpSpPr>
        <p:sp>
          <p:nvSpPr>
            <p:cNvPr id="14" name="TextBox 13"/>
            <p:cNvSpPr txBox="1"/>
            <p:nvPr/>
          </p:nvSpPr>
          <p:spPr>
            <a:xfrm>
              <a:off x="829887" y="3620946"/>
              <a:ext cx="10916636" cy="2308324"/>
            </a:xfrm>
            <a:prstGeom prst="rect">
              <a:avLst/>
            </a:prstGeom>
            <a:noFill/>
            <a:ln w="762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দ্ভিদ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_______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আটকে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4800" dirty="0">
                  <a:latin typeface="NikoshBAN" pitchFamily="2" charset="0"/>
                  <a:cs typeface="NikoshBAN" pitchFamily="2" charset="0"/>
                </a:rPr>
                <a:t>খ)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গ)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অধিকাংশ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প্রাণী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নিজের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______ 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চলাচল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পারে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868616" y="4935415"/>
              <a:ext cx="12426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12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99692" y="433752"/>
            <a:ext cx="4947139" cy="1746739"/>
          </a:xfrm>
          <a:prstGeom prst="cloudCallout">
            <a:avLst>
              <a:gd name="adj1" fmla="val -3402"/>
              <a:gd name="adj2" fmla="val 792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786" y="2965939"/>
            <a:ext cx="9952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46" y="902677"/>
            <a:ext cx="6693877" cy="3892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47291" y="5404338"/>
            <a:ext cx="5814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8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7556" y="478414"/>
            <a:ext cx="5704114" cy="14514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1999" y="3024554"/>
            <a:ext cx="6612979" cy="2825262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67" y="2573216"/>
            <a:ext cx="3107779" cy="33703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760677" y="2672862"/>
            <a:ext cx="46892" cy="3176954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2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3077" y="961046"/>
            <a:ext cx="116761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আজ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8526" y="1976321"/>
            <a:ext cx="11303505" cy="4504089"/>
            <a:chOff x="548526" y="1976321"/>
            <a:chExt cx="11303505" cy="45040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26" y="4289281"/>
              <a:ext cx="2921506" cy="219112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571973" y="1976321"/>
              <a:ext cx="11280058" cy="4504089"/>
              <a:chOff x="571973" y="1976321"/>
              <a:chExt cx="11280058" cy="4504089"/>
            </a:xfrm>
          </p:grpSpPr>
          <p:pic>
            <p:nvPicPr>
              <p:cNvPr id="1026" name="Picture 2" descr="http://www.ukscf.org/assets/img/news-article-images/hors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628" y="4457155"/>
                <a:ext cx="3325234" cy="202325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6" name="Picture 5" descr="C:\FFOutput\Picture6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763" y="4360001"/>
                <a:ext cx="3232268" cy="204968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7" name="Picture 2" descr="C:\FFOutput\Picture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973" y="1976485"/>
                <a:ext cx="3045138" cy="1996721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8" name="Picture 4" descr="C:\FFOutput\Picture3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763" y="1976321"/>
                <a:ext cx="3009515" cy="1996885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pic>
            <p:nvPicPr>
              <p:cNvPr id="19" name="Picture 3" descr="C:\FFOutput\Picture2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4" t="23594" r="9153" b="-3155"/>
              <a:stretch/>
            </p:blipFill>
            <p:spPr bwMode="auto">
              <a:xfrm>
                <a:off x="4681628" y="1976485"/>
                <a:ext cx="3151448" cy="2164977"/>
              </a:xfrm>
              <a:prstGeom prst="snip2Diag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88900" algn="tl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</p:grpSp>
      </p:grpSp>
      <p:sp>
        <p:nvSpPr>
          <p:cNvPr id="2" name="Rectangle 1"/>
          <p:cNvSpPr/>
          <p:nvPr/>
        </p:nvSpPr>
        <p:spPr>
          <a:xfrm>
            <a:off x="3165227" y="184532"/>
            <a:ext cx="6482865" cy="6330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0216" y="712678"/>
            <a:ext cx="6459415" cy="914400"/>
          </a:xfrm>
          <a:prstGeom prst="rect">
            <a:avLst/>
          </a:prstGeom>
          <a:solidFill>
            <a:srgbClr val="40ECF0"/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95090" y="1631912"/>
            <a:ext cx="3106616" cy="2314285"/>
            <a:chOff x="3722075" y="1383314"/>
            <a:chExt cx="3106616" cy="2314285"/>
          </a:xfrm>
        </p:grpSpPr>
        <p:sp>
          <p:nvSpPr>
            <p:cNvPr id="4" name="Rectangle 3"/>
            <p:cNvSpPr/>
            <p:nvPr/>
          </p:nvSpPr>
          <p:spPr>
            <a:xfrm>
              <a:off x="3722075" y="2900430"/>
              <a:ext cx="3106616" cy="797169"/>
            </a:xfrm>
            <a:prstGeom prst="rect">
              <a:avLst/>
            </a:prstGeom>
            <a:solidFill>
              <a:srgbClr val="FFCCFF">
                <a:alpha val="32157"/>
              </a:srgbClr>
            </a:solidFill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flipH="1">
              <a:off x="4981132" y="1383314"/>
              <a:ext cx="540436" cy="656494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94583" y="3946197"/>
            <a:ext cx="3270739" cy="1979150"/>
            <a:chOff x="5786509" y="3181783"/>
            <a:chExt cx="3270739" cy="1979150"/>
          </a:xfrm>
        </p:grpSpPr>
        <p:sp>
          <p:nvSpPr>
            <p:cNvPr id="5" name="Rectangle 4"/>
            <p:cNvSpPr/>
            <p:nvPr/>
          </p:nvSpPr>
          <p:spPr>
            <a:xfrm>
              <a:off x="5786509" y="4246533"/>
              <a:ext cx="3270739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উদ্ভিদ</a:t>
              </a:r>
              <a:r>
                <a:rPr lang="en-US" sz="4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4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প্রাণী</a:t>
              </a:r>
              <a:endPara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flipH="1">
              <a:off x="6506300" y="3181783"/>
              <a:ext cx="540436" cy="656494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00" y="546517"/>
            <a:ext cx="8068221" cy="4367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82" y="1803415"/>
            <a:ext cx="1834926" cy="1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54" y="3675009"/>
            <a:ext cx="1834926" cy="1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C:\Users\Dilruba Khanom\Videos\wolf walking gif animation clipart for powerpoint websites blogger free animated gif digital free maker gifs banner download animal pets dogs cats photo graphic  clip art free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25" y="3675009"/>
            <a:ext cx="963882" cy="690187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C:\Users\Dilruba Khanom\Videos\Moving-picture-puppy-dog-running-animated-gif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6" y="3717318"/>
            <a:ext cx="1039722" cy="79978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510" y="2883883"/>
            <a:ext cx="1834926" cy="1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08" y="1699096"/>
            <a:ext cx="1834926" cy="10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673" y="4472360"/>
            <a:ext cx="412050" cy="393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841" y="4340375"/>
            <a:ext cx="412050" cy="393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504" y="4270707"/>
            <a:ext cx="718869" cy="5948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36" y="3190650"/>
            <a:ext cx="563092" cy="391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85" y="4254948"/>
            <a:ext cx="908039" cy="661521"/>
          </a:xfrm>
          <a:prstGeom prst="rect">
            <a:avLst/>
          </a:prstGeom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54" y="1904704"/>
            <a:ext cx="1917020" cy="10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5" t="42665" r="48114" b="7594"/>
          <a:stretch/>
        </p:blipFill>
        <p:spPr>
          <a:xfrm>
            <a:off x="1940468" y="4340375"/>
            <a:ext cx="740562" cy="573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2879315" y="5256563"/>
            <a:ext cx="6633678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6838" y="3197067"/>
            <a:ext cx="932974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২.২.১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</p:txBody>
      </p:sp>
      <p:sp>
        <p:nvSpPr>
          <p:cNvPr id="4" name="TextBox 18"/>
          <p:cNvSpPr txBox="1"/>
          <p:nvPr/>
        </p:nvSpPr>
        <p:spPr>
          <a:xfrm>
            <a:off x="3657033" y="923510"/>
            <a:ext cx="386918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5928" y="4139602"/>
            <a:ext cx="204197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37534" y="4069678"/>
            <a:ext cx="260560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>
          <a:xfrm>
            <a:off x="727285" y="332815"/>
            <a:ext cx="4470417" cy="33211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2493" y="5357321"/>
            <a:ext cx="57750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14918" y="452235"/>
            <a:ext cx="4989830" cy="3060915"/>
            <a:chOff x="6414918" y="452235"/>
            <a:chExt cx="4989830" cy="3060915"/>
          </a:xfrm>
        </p:grpSpPr>
        <p:pic>
          <p:nvPicPr>
            <p:cNvPr id="13" name="Picture 2" descr="C:\FFOutput\Picture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18" y="452235"/>
              <a:ext cx="4989830" cy="296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6809073" y="2245626"/>
              <a:ext cx="4473488" cy="1267524"/>
              <a:chOff x="-130988" y="5492919"/>
              <a:chExt cx="4473488" cy="1267524"/>
            </a:xfrm>
          </p:grpSpPr>
          <p:pic>
            <p:nvPicPr>
              <p:cNvPr id="12" name="Picture 11" descr="C:\Users\Dilruba Khanom\Videos\green_gras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0988" y="5492919"/>
                <a:ext cx="2236168" cy="126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1" descr="C:\Users\Dilruba Khanom\Videos\green_gras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332" y="5492919"/>
                <a:ext cx="2236168" cy="12675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417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5760" y="1851648"/>
            <a:ext cx="2427747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044" y="4912131"/>
            <a:ext cx="1062680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1430"/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 smtClean="0">
                <a:ln w="11430"/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8911" y="422031"/>
            <a:ext cx="8319089" cy="1137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06615" y="2682645"/>
            <a:ext cx="4958862" cy="1826637"/>
            <a:chOff x="3106615" y="2682645"/>
            <a:chExt cx="4958862" cy="1826637"/>
          </a:xfrm>
        </p:grpSpPr>
        <p:sp>
          <p:nvSpPr>
            <p:cNvPr id="17" name="Down Arrow 16"/>
            <p:cNvSpPr/>
            <p:nvPr/>
          </p:nvSpPr>
          <p:spPr>
            <a:xfrm>
              <a:off x="6881448" y="3209014"/>
              <a:ext cx="257905" cy="442515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06615" y="2682645"/>
              <a:ext cx="4958862" cy="1826637"/>
              <a:chOff x="3106615" y="2682645"/>
              <a:chExt cx="4958862" cy="1826637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106615" y="3801396"/>
                <a:ext cx="18439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উদ্ভিদ</a:t>
                </a:r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098435" y="3789476"/>
                <a:ext cx="1967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প্রাণী</a:t>
                </a:r>
                <a:r>
                  <a:rPr lang="en-US" sz="4000" b="1" dirty="0" smtClean="0">
                    <a:ln w="11430"/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Down Arrow 7"/>
              <p:cNvSpPr/>
              <p:nvPr/>
            </p:nvSpPr>
            <p:spPr>
              <a:xfrm>
                <a:off x="5404339" y="2682645"/>
                <a:ext cx="484632" cy="579641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4337540" y="3232460"/>
                <a:ext cx="2719755" cy="2675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Down Arrow 17"/>
              <p:cNvSpPr/>
              <p:nvPr/>
            </p:nvSpPr>
            <p:spPr>
              <a:xfrm>
                <a:off x="4220310" y="3220933"/>
                <a:ext cx="257905" cy="442515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35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510</Words>
  <Application>Microsoft Office PowerPoint</Application>
  <PresentationFormat>Widescreen</PresentationFormat>
  <Paragraphs>108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Pobari</cp:lastModifiedBy>
  <cp:revision>144</cp:revision>
  <dcterms:created xsi:type="dcterms:W3CDTF">2021-06-01T14:59:10Z</dcterms:created>
  <dcterms:modified xsi:type="dcterms:W3CDTF">2021-06-29T13:34:50Z</dcterms:modified>
</cp:coreProperties>
</file>