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0" r:id="rId6"/>
    <p:sldId id="271" r:id="rId7"/>
    <p:sldId id="272" r:id="rId8"/>
    <p:sldId id="261" r:id="rId9"/>
    <p:sldId id="273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B4C42-CF77-4192-B484-56D3D15B5D85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20B9D-1ED3-46BD-B33A-366FAF8A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0B9D-1ED3-46BD-B33A-366FAF8AB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2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0B9D-1ED3-46BD-B33A-366FAF8ABA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0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61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54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2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6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55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4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5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15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72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F6B379-0C67-4C26-987D-FA32BDAB36A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423EFE-AD3A-4805-BC43-09ED7333E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077199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0771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3048000"/>
            <a:ext cx="7649127" cy="11430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772400" cy="113434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774471"/>
            <a:ext cx="7649127" cy="8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97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914400"/>
            <a:ext cx="2590800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09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মাতা-পিতার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00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352800"/>
            <a:ext cx="6791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>
                <a:latin typeface="NikoshBAN" pitchFamily="2" charset="0"/>
                <a:cs typeface="NikoshBAN" pitchFamily="2" charset="0"/>
              </a:rPr>
              <a:t>م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8010837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551" y="685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</a:rPr>
              <a:t>আল্লাহ</a:t>
            </a:r>
            <a:r>
              <a:rPr lang="en-US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</a:rPr>
              <a:t>হাফেজ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3200" y="1374648"/>
            <a:ext cx="3657600" cy="682752"/>
          </a:xfrm>
        </p:spPr>
        <p:txBody>
          <a:bodyPr>
            <a:noAutofit/>
          </a:bodyPr>
          <a:lstStyle/>
          <a:p>
            <a:pPr algn="ctr"/>
            <a:r>
              <a:rPr lang="ar-SA" sz="4800" b="1" dirty="0" smtClean="0">
                <a:solidFill>
                  <a:srgbClr val="002060"/>
                </a:solidFill>
                <a:cs typeface="+mn-cs"/>
              </a:rPr>
              <a:t>معرفة المدرس </a:t>
            </a:r>
            <a:endParaRPr lang="en-US" sz="48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95800" y="2285999"/>
            <a:ext cx="4191000" cy="36274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মুফতি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জালাল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সিদ্দিকী</a:t>
            </a:r>
            <a:endParaRPr lang="en-US" sz="2400" dirty="0" smtClean="0"/>
          </a:p>
          <a:p>
            <a:pPr algn="ctr"/>
            <a:r>
              <a:rPr lang="en-US" sz="2000" dirty="0" smtClean="0">
                <a:cs typeface="+mj-cs"/>
              </a:rPr>
              <a:t> </a:t>
            </a:r>
            <a:r>
              <a:rPr lang="bn-IN" dirty="0" smtClean="0">
                <a:cs typeface="+mj-cs"/>
              </a:rPr>
              <a:t>এম এম, এম এফ ,এম এস এস,বি এড</a:t>
            </a:r>
          </a:p>
          <a:p>
            <a:pPr algn="ctr"/>
            <a:r>
              <a:rPr lang="bn-IN" sz="2000" dirty="0" smtClean="0">
                <a:cs typeface="+mj-cs"/>
              </a:rPr>
              <a:t>সিনিয়র শিক্ষক</a:t>
            </a:r>
          </a:p>
          <a:p>
            <a:pPr algn="ctr"/>
            <a:r>
              <a:rPr lang="bn-IN" sz="2000" dirty="0" smtClean="0">
                <a:cs typeface="+mj-cs"/>
              </a:rPr>
              <a:t>রাড়ীকান্দি দারুসসুন্নাত দাখিল মাদ্রাসা</a:t>
            </a:r>
          </a:p>
          <a:p>
            <a:pPr algn="ctr"/>
            <a:r>
              <a:rPr lang="bn-IN" sz="2000" dirty="0" smtClean="0">
                <a:cs typeface="+mj-cs"/>
              </a:rPr>
              <a:t>মতলব উত্তর, চাঁদপুর </a:t>
            </a:r>
          </a:p>
          <a:p>
            <a:pPr algn="ctr"/>
            <a:r>
              <a:rPr lang="bn-IN" sz="2000" dirty="0" smtClean="0">
                <a:cs typeface="+mj-cs"/>
              </a:rPr>
              <a:t>মবাইল০১৯২০১৪১৭৭৯ </a:t>
            </a:r>
            <a:endParaRPr lang="en-US" sz="1600" dirty="0">
              <a:cs typeface="+mj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5" y="2285999"/>
            <a:ext cx="3813307" cy="409613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60" y="2285999"/>
            <a:ext cx="4153480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76400" y="686890"/>
            <a:ext cx="4572000" cy="1257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</a:t>
            </a:r>
            <a:r>
              <a:rPr lang="ar-SA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تعارف الدرس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4597" y="2514600"/>
            <a:ext cx="43434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শরিফ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য়োদশ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তারিখ-২৯/০৬/২০২১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7" y="3747189"/>
            <a:ext cx="3733800" cy="571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2667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21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295400" y="2286000"/>
            <a:ext cx="6858000" cy="3733800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সম্পুর্</a:t>
            </a:r>
            <a:r>
              <a:rPr lang="en-US" sz="44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4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b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আত্মিয়-স্বজনের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সম্পুর্কে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r-SA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তাহকিক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133600" y="1066800"/>
            <a:ext cx="4343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55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3" y="1981200"/>
            <a:ext cx="7772400" cy="419100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42427"/>
            <a:ext cx="4372313" cy="10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2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00611"/>
            <a:ext cx="3972479" cy="6001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2" y="1498227"/>
            <a:ext cx="2133898" cy="3620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6" y="1957685"/>
            <a:ext cx="7924800" cy="14852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27589" y="4038600"/>
            <a:ext cx="7753007" cy="1600200"/>
            <a:chOff x="228600" y="2514600"/>
            <a:chExt cx="8763000" cy="115255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514600"/>
              <a:ext cx="8763000" cy="723560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63" y="3190842"/>
              <a:ext cx="3848637" cy="476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2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524000"/>
            <a:ext cx="7259031" cy="914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7391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26" y="895315"/>
            <a:ext cx="2152950" cy="4953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447800"/>
            <a:ext cx="7772401" cy="6096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514600"/>
            <a:ext cx="7467600" cy="1981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4800600"/>
            <a:ext cx="77724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531</TotalTime>
  <Words>72</Words>
  <Application>Microsoft Office PowerPoint</Application>
  <PresentationFormat>On-screen Show (4:3)</PresentationFormat>
  <Paragraphs>22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Arabic Typesetting</vt:lpstr>
      <vt:lpstr>Arial</vt:lpstr>
      <vt:lpstr>Calibri</vt:lpstr>
      <vt:lpstr>Garamond</vt:lpstr>
      <vt:lpstr>NikoshBAN</vt:lpstr>
      <vt:lpstr>Times New Roman</vt:lpstr>
      <vt:lpstr>Vrinda</vt:lpstr>
      <vt:lpstr>Organic</vt:lpstr>
      <vt:lpstr>PowerPoint Presentation</vt:lpstr>
      <vt:lpstr>معرفة المدرس </vt:lpstr>
      <vt:lpstr>PowerPoint Presentation</vt:lpstr>
      <vt:lpstr> মাতা - পিতার হক সম্পুর্কে বলতে পারবে।   আত্মিয়-স্বজনের  হক সম্পুর্কে বলতে পারবে।       তাহকিক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SHAH JALAL</cp:lastModifiedBy>
  <cp:revision>50</cp:revision>
  <dcterms:created xsi:type="dcterms:W3CDTF">2019-05-19T18:13:57Z</dcterms:created>
  <dcterms:modified xsi:type="dcterms:W3CDTF">2021-06-29T08:33:53Z</dcterms:modified>
</cp:coreProperties>
</file>