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8023-8BB5-4276-926C-DE433849EE96}" type="datetimeFigureOut">
              <a:rPr lang="en-SG" smtClean="0"/>
              <a:t>29/6/2021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8F48-1EF0-4272-B3FF-FDABFDAB78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494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8023-8BB5-4276-926C-DE433849EE96}" type="datetimeFigureOut">
              <a:rPr lang="en-SG" smtClean="0"/>
              <a:t>29/6/2021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8F48-1EF0-4272-B3FF-FDABFDAB78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2100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8023-8BB5-4276-926C-DE433849EE96}" type="datetimeFigureOut">
              <a:rPr lang="en-SG" smtClean="0"/>
              <a:t>29/6/2021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8F48-1EF0-4272-B3FF-FDABFDAB78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8091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8023-8BB5-4276-926C-DE433849EE96}" type="datetimeFigureOut">
              <a:rPr lang="en-SG" smtClean="0"/>
              <a:t>29/6/2021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8F48-1EF0-4272-B3FF-FDABFDAB78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27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8023-8BB5-4276-926C-DE433849EE96}" type="datetimeFigureOut">
              <a:rPr lang="en-SG" smtClean="0"/>
              <a:t>29/6/2021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8F48-1EF0-4272-B3FF-FDABFDAB78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8369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8023-8BB5-4276-926C-DE433849EE96}" type="datetimeFigureOut">
              <a:rPr lang="en-SG" smtClean="0"/>
              <a:t>29/6/2021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8F48-1EF0-4272-B3FF-FDABFDAB78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8025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8023-8BB5-4276-926C-DE433849EE96}" type="datetimeFigureOut">
              <a:rPr lang="en-SG" smtClean="0"/>
              <a:t>29/6/2021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8F48-1EF0-4272-B3FF-FDABFDAB78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8200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8023-8BB5-4276-926C-DE433849EE96}" type="datetimeFigureOut">
              <a:rPr lang="en-SG" smtClean="0"/>
              <a:t>29/6/2021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8F48-1EF0-4272-B3FF-FDABFDAB78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9280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8023-8BB5-4276-926C-DE433849EE96}" type="datetimeFigureOut">
              <a:rPr lang="en-SG" smtClean="0"/>
              <a:t>29/6/2021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8F48-1EF0-4272-B3FF-FDABFDAB78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5862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8023-8BB5-4276-926C-DE433849EE96}" type="datetimeFigureOut">
              <a:rPr lang="en-SG" smtClean="0"/>
              <a:t>29/6/2021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8F48-1EF0-4272-B3FF-FDABFDAB78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175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8023-8BB5-4276-926C-DE433849EE96}" type="datetimeFigureOut">
              <a:rPr lang="en-SG" smtClean="0"/>
              <a:t>29/6/2021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8F48-1EF0-4272-B3FF-FDABFDAB78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1965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18023-8BB5-4276-926C-DE433849EE96}" type="datetimeFigureOut">
              <a:rPr lang="en-SG" smtClean="0"/>
              <a:t>29/6/2021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A8F48-1EF0-4272-B3FF-FDABFDAB78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3244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74689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SG" b="1" dirty="0" smtClean="0">
                <a:solidFill>
                  <a:srgbClr val="FF0000"/>
                </a:solidFill>
              </a:rPr>
              <a:t>WELCOME TO OUR ENGLISH CLASS</a:t>
            </a:r>
            <a:endParaRPr lang="en-SG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6944816" cy="3721968"/>
          </a:xfrm>
        </p:spPr>
        <p:txBody>
          <a:bodyPr/>
          <a:lstStyle/>
          <a:p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SG" sz="4800" b="1" dirty="0" smtClean="0"/>
              <a:t>HOME WORK</a:t>
            </a:r>
            <a:endParaRPr lang="en-SG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0200"/>
            <a:ext cx="7488832" cy="5069160"/>
          </a:xfrm>
        </p:spPr>
      </p:pic>
    </p:spTree>
    <p:extLst>
      <p:ext uri="{BB962C8B-B14F-4D97-AF65-F5344CB8AC3E}">
        <p14:creationId xmlns:p14="http://schemas.microsoft.com/office/powerpoint/2010/main" val="38817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SG" b="1" dirty="0" smtClean="0"/>
              <a:t>SEE YOU SOON 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SG" sz="4400" b="1" dirty="0" smtClean="0"/>
              <a:t>THANK YOU AND</a:t>
            </a:r>
          </a:p>
          <a:p>
            <a:r>
              <a:rPr lang="en-SG" sz="4400" b="1" dirty="0"/>
              <a:t> </a:t>
            </a:r>
            <a:r>
              <a:rPr lang="en-SG" sz="4400" b="1" dirty="0" smtClean="0"/>
              <a:t>GOOD BYE</a:t>
            </a:r>
            <a:endParaRPr lang="en-SG" sz="4400" b="1" dirty="0"/>
          </a:p>
        </p:txBody>
      </p:sp>
    </p:spTree>
    <p:extLst>
      <p:ext uri="{BB962C8B-B14F-4D97-AF65-F5344CB8AC3E}">
        <p14:creationId xmlns:p14="http://schemas.microsoft.com/office/powerpoint/2010/main" val="21079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SG" b="1" dirty="0" smtClean="0">
                <a:solidFill>
                  <a:srgbClr val="FF0000"/>
                </a:solidFill>
              </a:rPr>
              <a:t>INTRODUCTION</a:t>
            </a:r>
            <a:endParaRPr lang="en-SG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SG" sz="3600" dirty="0" smtClean="0"/>
              <a:t>TEACHER</a:t>
            </a:r>
            <a:endParaRPr lang="en-SG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SG" sz="2800" b="1" dirty="0" smtClean="0">
                <a:solidFill>
                  <a:srgbClr val="00B0F0"/>
                </a:solidFill>
              </a:rPr>
              <a:t>SHAHRINA TAHIR NISHU</a:t>
            </a:r>
          </a:p>
          <a:p>
            <a:r>
              <a:rPr lang="en-SG" sz="2800" b="1" dirty="0" smtClean="0">
                <a:solidFill>
                  <a:srgbClr val="00B0F0"/>
                </a:solidFill>
              </a:rPr>
              <a:t>LECTURER</a:t>
            </a:r>
          </a:p>
          <a:p>
            <a:r>
              <a:rPr lang="en-SG" sz="2800" b="1" dirty="0" smtClean="0">
                <a:solidFill>
                  <a:srgbClr val="00B0F0"/>
                </a:solidFill>
              </a:rPr>
              <a:t>SUBJECT:ENGLISH</a:t>
            </a:r>
          </a:p>
          <a:p>
            <a:r>
              <a:rPr lang="en-SG" sz="2800" b="1" dirty="0" smtClean="0">
                <a:solidFill>
                  <a:srgbClr val="00B0F0"/>
                </a:solidFill>
              </a:rPr>
              <a:t>KUP COLLEGE,KALIGANJ, LALMONIRHAT</a:t>
            </a:r>
            <a:endParaRPr lang="en-SG" sz="2800" b="1" dirty="0">
              <a:solidFill>
                <a:srgbClr val="00B0F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SG" sz="3600" dirty="0" smtClean="0"/>
              <a:t>LESSON</a:t>
            </a:r>
            <a:endParaRPr lang="en-SG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SG" sz="3200" b="1" dirty="0" smtClean="0">
                <a:solidFill>
                  <a:srgbClr val="00B0F0"/>
                </a:solidFill>
              </a:rPr>
              <a:t>VOICE CHANGE (PART 1)</a:t>
            </a:r>
            <a:endParaRPr lang="en-SG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433048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6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424935" cy="6408712"/>
          </a:xfrm>
        </p:spPr>
      </p:pic>
    </p:spTree>
    <p:extLst>
      <p:ext uri="{BB962C8B-B14F-4D97-AF65-F5344CB8AC3E}">
        <p14:creationId xmlns:p14="http://schemas.microsoft.com/office/powerpoint/2010/main" val="4938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4"/>
            <a:ext cx="4591050" cy="1866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2614612"/>
            <a:ext cx="5760640" cy="36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1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190"/>
            <a:ext cx="9144000" cy="61036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2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404664"/>
            <a:ext cx="7560840" cy="63367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057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548680"/>
            <a:ext cx="3528392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800" b="1" dirty="0" smtClean="0"/>
              <a:t>LETS FOLLOW THE RULES</a:t>
            </a:r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30505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NOW DISCUSS AND PRACTICE</a:t>
            </a:r>
            <a:endParaRPr lang="en-S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06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42</Words>
  <Application>Microsoft Office PowerPoint</Application>
  <PresentationFormat>On-screen Show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WELCOME TO OUR ENGLISH CLASS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DISCUSS AND PRACTICE</vt:lpstr>
      <vt:lpstr>HOME WORK</vt:lpstr>
      <vt:lpstr>SEE YOU SOON 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ENGLISH CLASS</dc:title>
  <dc:creator>HP</dc:creator>
  <cp:lastModifiedBy>HP</cp:lastModifiedBy>
  <cp:revision>3</cp:revision>
  <dcterms:created xsi:type="dcterms:W3CDTF">2021-06-29T05:30:37Z</dcterms:created>
  <dcterms:modified xsi:type="dcterms:W3CDTF">2021-06-29T05:51:11Z</dcterms:modified>
</cp:coreProperties>
</file>