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9" r:id="rId2"/>
    <p:sldId id="256" r:id="rId3"/>
    <p:sldId id="277" r:id="rId4"/>
    <p:sldId id="260" r:id="rId5"/>
    <p:sldId id="261" r:id="rId6"/>
    <p:sldId id="257" r:id="rId7"/>
    <p:sldId id="276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D6001-DE79-4943-B696-B4AE29E88B3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8BC7-0AD1-46D4-ADE3-CD277F6D8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8BC7-0AD1-46D4-ADE3-CD277F6D89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67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617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604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486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596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095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00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84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295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77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013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শুভেচ্ছায়</a:t>
            </a:r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abit\Downloads\n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1524000"/>
            <a:ext cx="46482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8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8991600" cy="863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1738924" cy="173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1738924" cy="173515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305800" cy="12192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 সময়ে ঘর –গৃহস্থলির নিত্য ব্যবহারের সব পণ্যই এ দেশের গ্রামের কুটীরে তৈরি হতো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n,j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381000"/>
            <a:ext cx="3810000" cy="2133600"/>
          </a:xfrm>
        </p:spPr>
      </p:pic>
      <p:pic>
        <p:nvPicPr>
          <p:cNvPr id="3074" name="Picture 2" descr="C:\Users\Sabit\Downloads\loko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281" y="354155"/>
            <a:ext cx="3781719" cy="2084245"/>
          </a:xfrm>
          <a:prstGeom prst="rect">
            <a:avLst/>
          </a:prstGeom>
          <a:noFill/>
        </p:spPr>
      </p:pic>
      <p:pic>
        <p:nvPicPr>
          <p:cNvPr id="3075" name="Picture 3" descr="C:\Users\Sabit\Downloads\piiu.jpg"/>
          <p:cNvPicPr>
            <a:picLocks noChangeAspect="1" noChangeArrowheads="1"/>
          </p:cNvPicPr>
          <p:nvPr/>
        </p:nvPicPr>
        <p:blipFill>
          <a:blip r:embed="rId4"/>
          <a:srcRect r="4545" b="8772"/>
          <a:stretch>
            <a:fillRect/>
          </a:stretch>
        </p:blipFill>
        <p:spPr bwMode="auto">
          <a:xfrm>
            <a:off x="476250" y="4038600"/>
            <a:ext cx="4000502" cy="2286000"/>
          </a:xfrm>
          <a:prstGeom prst="rect">
            <a:avLst/>
          </a:prstGeom>
          <a:noFill/>
        </p:spPr>
      </p:pic>
      <p:pic>
        <p:nvPicPr>
          <p:cNvPr id="3" name="Picture 2" descr="C:\Users\Sabit\Downloads\imagest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2999" y="3962400"/>
            <a:ext cx="3625123" cy="2412354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67200"/>
            <a:ext cx="3505200" cy="2057400"/>
          </a:xfrm>
        </p:spPr>
        <p:txBody>
          <a:bodyPr>
            <a:no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মসলিন কাপড় এত সূক্ষ্ম যে, ছোট্ট আংটির ভিতর দিয়ে অনায়াসে কয়েকশ গজ মসলিন কাপড় প্রবেশ করানো যেতো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abit\Downloads\rin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2336801" cy="2368378"/>
          </a:xfrm>
          <a:prstGeom prst="rect">
            <a:avLst/>
          </a:prstGeom>
          <a:noFill/>
        </p:spPr>
      </p:pic>
      <p:pic>
        <p:nvPicPr>
          <p:cNvPr id="6" name="Picture 5" descr="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3400"/>
            <a:ext cx="3348144" cy="2819400"/>
          </a:xfrm>
          <a:prstGeom prst="rect">
            <a:avLst/>
          </a:prstGeom>
        </p:spPr>
      </p:pic>
      <p:pic>
        <p:nvPicPr>
          <p:cNvPr id="1026" name="Picture 2" descr="C:\Users\Sabit\Downloads\448px-Woman's_muslin_dress_c._1855.jpg"/>
          <p:cNvPicPr>
            <a:picLocks noChangeAspect="1" noChangeArrowheads="1"/>
          </p:cNvPicPr>
          <p:nvPr/>
        </p:nvPicPr>
        <p:blipFill>
          <a:blip r:embed="rId4"/>
          <a:srcRect l="16700" t="60297" r="25792" b="9926"/>
          <a:stretch>
            <a:fillRect/>
          </a:stretch>
        </p:blipFill>
        <p:spPr bwMode="auto">
          <a:xfrm flipH="1">
            <a:off x="914400" y="533400"/>
            <a:ext cx="3010668" cy="2819401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696200" cy="14478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আপন পরিবেশ থেকেই মেয়েরা তাঁদের মনের মত করে কাঁথা সেলাই করতেন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Sabit\Downloads\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3200400" cy="2739437"/>
          </a:xfrm>
          <a:prstGeom prst="rect">
            <a:avLst/>
          </a:prstGeom>
          <a:noFill/>
        </p:spPr>
      </p:pic>
      <p:pic>
        <p:nvPicPr>
          <p:cNvPr id="9" name="Picture 3" descr="C:\Users\Sabit\Downloads\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345" y="3810000"/>
            <a:ext cx="3484285" cy="2667000"/>
          </a:xfrm>
          <a:prstGeom prst="rect">
            <a:avLst/>
          </a:prstGeom>
          <a:noFill/>
        </p:spPr>
      </p:pic>
      <p:pic>
        <p:nvPicPr>
          <p:cNvPr id="10" name="Picture 4" descr="C:\Users\Sabit\Downloads\n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0341"/>
            <a:ext cx="3352800" cy="2200451"/>
          </a:xfrm>
          <a:prstGeom prst="rect">
            <a:avLst/>
          </a:prstGeom>
          <a:noFill/>
        </p:spPr>
      </p:pic>
      <p:pic>
        <p:nvPicPr>
          <p:cNvPr id="11" name="Picture 5" descr="C:\Users\Sabit\Downloads\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04800"/>
            <a:ext cx="2971800" cy="2168906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শতাব্দীকাল ধরে জামদানি তাঁতশিল্প বিস্তার লাভ করেছে শীতলক্ষ্যা নদীর তীরবর্তী এলাকায়। 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pic>
        <p:nvPicPr>
          <p:cNvPr id="2050" name="Picture 2" descr="C:\Users\Sabit\Downloads\shtalakha.jpg"/>
          <p:cNvPicPr>
            <a:picLocks noChangeAspect="1" noChangeArrowheads="1"/>
          </p:cNvPicPr>
          <p:nvPr/>
        </p:nvPicPr>
        <p:blipFill>
          <a:blip r:embed="rId2"/>
          <a:srcRect t="5117" r="11364"/>
          <a:stretch>
            <a:fillRect/>
          </a:stretch>
        </p:blipFill>
        <p:spPr bwMode="auto">
          <a:xfrm>
            <a:off x="609600" y="1752601"/>
            <a:ext cx="3505200" cy="2755668"/>
          </a:xfrm>
          <a:prstGeom prst="rect">
            <a:avLst/>
          </a:prstGeom>
          <a:noFill/>
        </p:spPr>
      </p:pic>
      <p:pic>
        <p:nvPicPr>
          <p:cNvPr id="1026" name="Picture 2" descr="C:\Users\Sabit\Downloads\bfdf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3611563" cy="1905000"/>
          </a:xfrm>
          <a:prstGeom prst="rect">
            <a:avLst/>
          </a:prstGeom>
          <a:noFill/>
        </p:spPr>
      </p:pic>
      <p:pic>
        <p:nvPicPr>
          <p:cNvPr id="3" name="Picture 2" descr="C:\Users\Sabit\Downloads\ghh.jpg"/>
          <p:cNvPicPr>
            <a:picLocks noChangeAspect="1" noChangeArrowheads="1"/>
          </p:cNvPicPr>
          <p:nvPr/>
        </p:nvPicPr>
        <p:blipFill>
          <a:blip r:embed="rId4"/>
          <a:srcRect l="2470" b="8801"/>
          <a:stretch>
            <a:fillRect/>
          </a:stretch>
        </p:blipFill>
        <p:spPr bwMode="auto">
          <a:xfrm>
            <a:off x="4571999" y="1752600"/>
            <a:ext cx="3733801" cy="2744893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1295400"/>
          </a:xfrm>
        </p:spPr>
        <p:txBody>
          <a:bodyPr>
            <a:no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1"/>
            <a:ext cx="7315200" cy="1523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মসলিন কাপড়ের বৈশিষ্ট্য কী ছিল ?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নকশি কাঁথা লুপ্ত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প্রায় কেন?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763000" cy="863621"/>
          </a:xfrm>
          <a:prstGeom prst="rect">
            <a:avLst/>
          </a:prstGeom>
        </p:spPr>
      </p:pic>
      <p:pic>
        <p:nvPicPr>
          <p:cNvPr id="7" name="Picture 6" descr="GROUP WORK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488" y="381000"/>
            <a:ext cx="263769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62202"/>
            <a:ext cx="8229600" cy="304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কামরুল হাসান কত সালে জন্ম গ্রহন করেন?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লোকশিল্পগুলো কি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নদীর তীরে জামদানি কারিগরদের বসবাস?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নকশী কাঁথা সেলাইয়ের উপযুক্ত সময় কখন বলে তুমি মনে কর?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763000" cy="863621"/>
          </a:xfrm>
          <a:prstGeom prst="rect">
            <a:avLst/>
          </a:prstGeom>
        </p:spPr>
      </p:pic>
      <p:pic>
        <p:nvPicPr>
          <p:cNvPr id="6" name="Picture 5" descr="শিখন মূল্যায়ন 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1"/>
            <a:ext cx="2247900" cy="188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524000"/>
          </a:xfrm>
        </p:spPr>
        <p:txBody>
          <a:bodyPr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মতে আমাদের গর্বের বস্তু লোকশিল্পগুলো বাঁচিয়ে রাখতে কী করা উচিত? বিশ্লেষণ কর।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839200" cy="863621"/>
          </a:xfrm>
          <a:prstGeom prst="rect">
            <a:avLst/>
          </a:prstGeom>
        </p:spPr>
      </p:pic>
      <p:pic>
        <p:nvPicPr>
          <p:cNvPr id="6" name="Picture 5" descr="HOME 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1000"/>
            <a:ext cx="2809875" cy="192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928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67379"/>
            <a:ext cx="5099793" cy="10668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15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6978" y="2420272"/>
            <a:ext cx="3208422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শ্রেণিঃ৮ম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40943"/>
            <a:ext cx="9144000" cy="6858000"/>
          </a:xfrm>
          <a:prstGeom prst="frame">
            <a:avLst>
              <a:gd name="adj1" fmla="val 17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589" y="2420272"/>
            <a:ext cx="5482389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আনোয়ারুল হক মন্ডল শামীম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আন্ধারীঝাড় এ এম এ দ্বিমুখী উচ্চ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ভূরুঙ্গামারী,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77806"/>
            <a:ext cx="8991600" cy="86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3" y="279411"/>
            <a:ext cx="1810344" cy="1828800"/>
          </a:xfrm>
          <a:prstGeom prst="rect">
            <a:avLst/>
          </a:prstGeom>
        </p:spPr>
      </p:pic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57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6" y="1566604"/>
            <a:ext cx="2876550" cy="188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574379"/>
            <a:ext cx="2362200" cy="1884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6" y="3657600"/>
            <a:ext cx="8482084" cy="300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74380"/>
            <a:ext cx="2971800" cy="18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733276"/>
            <a:ext cx="6934200" cy="1981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আমাদের লোকশিল্প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754237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কামরুল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হাসান 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8839200" cy="863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5" y="2879678"/>
            <a:ext cx="3538288" cy="265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877487"/>
            <a:ext cx="3314700" cy="266136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1"/>
            <a:ext cx="7239000" cy="1356916"/>
          </a:xfrm>
        </p:spPr>
        <p:txBody>
          <a:bodyPr>
            <a:normAutofit fontScale="90000"/>
          </a:bodyPr>
          <a:lstStyle/>
          <a:p>
            <a:r>
              <a:rPr lang="bn-IN" sz="53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3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3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712495"/>
            <a:ext cx="8153400" cy="4114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প্রবন্ধটি পাঠ শেষে 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 বলতে পারবে ।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শব্দের উচ্চারণ, অর্থ ও ব্যবহার করতে পারবে ।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লোকশিল্পগুলোর বৈশিষ্ট্য ব্যাখা করতে পারবে।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মসলিন ও জামদানি কাপড়ের ঐতিহ্য বর্ণনা করতে পারবে ।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গ্রামীণ লোকশিল্প নকশিকাঁথা সেলাই করার উপযুক্ত সময় ব্যাখা করতে পারবে।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763000" cy="86362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Quamrul_Hassan.jpg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40000" contrast="40000"/>
          </a:blip>
          <a:stretch>
            <a:fillRect/>
          </a:stretch>
        </p:blipFill>
        <p:spPr>
          <a:xfrm>
            <a:off x="3505200" y="2306776"/>
            <a:ext cx="2514600" cy="226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400300" y="5910073"/>
            <a:ext cx="457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কামরুল হাসান 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066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উল্লেখযোগ্য  গ্রন্থঃ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শিল্প আন্দোলন ও আমার কথা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76400"/>
            <a:ext cx="2362200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জন্মস্থানঃ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3810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জীবনঃ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 চারুও কারুকলা ইনস্টিটিউটের অধ্যাপক ছিলেন 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5895" y="4110551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মৃত্যুঃ ১৯৮৮ খ্রিষ্টাব্দের ২রা ফেব্রুয়ারী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429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১৯২১ খ্রি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ব্দে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20" grpId="0"/>
      <p:bldP spid="16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bit\Downloads\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286000" cy="2194560"/>
          </a:xfrm>
          <a:prstGeom prst="rect">
            <a:avLst/>
          </a:prstGeom>
          <a:noFill/>
        </p:spPr>
      </p:pic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8600"/>
            <a:ext cx="2209800" cy="213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590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পিতল ও মৃৎ শিল্প </a:t>
            </a:r>
          </a:p>
        </p:txBody>
      </p:sp>
      <p:pic>
        <p:nvPicPr>
          <p:cNvPr id="16386" name="Picture 2" descr="C:\Users\Sabit\Downloads\ju.jpg"/>
          <p:cNvPicPr>
            <a:picLocks noChangeAspect="1" noChangeArrowheads="1"/>
          </p:cNvPicPr>
          <p:nvPr/>
        </p:nvPicPr>
        <p:blipFill>
          <a:blip r:embed="rId5"/>
          <a:srcRect r="25095" b="23364"/>
          <a:stretch>
            <a:fillRect/>
          </a:stretch>
        </p:blipFill>
        <p:spPr bwMode="auto">
          <a:xfrm flipH="1">
            <a:off x="5373536" y="3429000"/>
            <a:ext cx="2779863" cy="2514599"/>
          </a:xfrm>
          <a:prstGeom prst="rect">
            <a:avLst/>
          </a:prstGeom>
          <a:noFill/>
        </p:spPr>
      </p:pic>
      <p:pic>
        <p:nvPicPr>
          <p:cNvPr id="5" name="Picture 2" descr="C:\Users\Sabit\Downloads\pakh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18363"/>
            <a:ext cx="1524000" cy="2183642"/>
          </a:xfrm>
          <a:prstGeom prst="rect">
            <a:avLst/>
          </a:prstGeom>
          <a:noFill/>
        </p:spPr>
      </p:pic>
      <p:pic>
        <p:nvPicPr>
          <p:cNvPr id="16387" name="Picture 3" descr="C:\Users\Sabit\Downloads\jhur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352800"/>
            <a:ext cx="3267701" cy="25145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91200" y="2286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হাতপাখা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6019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বাঁশের ঝু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ড়ি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শীতল পাটি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57200" y="762000"/>
            <a:ext cx="2667000" cy="1371600"/>
          </a:xfrm>
          <a:prstGeom prst="rightArrow">
            <a:avLst>
              <a:gd name="adj1" fmla="val 10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নিবিড়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1"/>
            <a:ext cx="1905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টেকসই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1219200"/>
            <a:ext cx="99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ঘনিষ্ঠ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Sabit\Downloads\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20416"/>
            <a:ext cx="2447924" cy="18277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553200" y="2766649"/>
            <a:ext cx="213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3340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মজবুত 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bit\Downloads\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838199"/>
            <a:ext cx="2514600" cy="162264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553200" y="838200"/>
            <a:ext cx="2133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33400" y="4953000"/>
            <a:ext cx="2819400" cy="14478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2667000"/>
            <a:ext cx="22098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533400" y="2895600"/>
            <a:ext cx="2819400" cy="15240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257800"/>
            <a:ext cx="2286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3048001"/>
            <a:ext cx="1447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Sabit\Downloads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903" y="4953000"/>
            <a:ext cx="2634497" cy="1674340"/>
          </a:xfrm>
          <a:prstGeom prst="rect">
            <a:avLst/>
          </a:prstGeom>
          <a:noFill/>
        </p:spPr>
      </p:pic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5" grpId="0"/>
      <p:bldP spid="17" grpId="0"/>
      <p:bldP spid="21" grpId="0"/>
      <p:bldP spid="18" grpId="0" animBg="1"/>
      <p:bldP spid="20" grpId="0" animBg="1"/>
      <p:bldP spid="22" grpId="0" animBg="1"/>
      <p:bldP spid="23" grpId="0" animBg="1"/>
      <p:bldP spid="25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13927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85800" y="3352800"/>
            <a:ext cx="2057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প্রতীকধর্মী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257800"/>
            <a:ext cx="1600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টোপর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bit\Downloads\gb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2537" y="685800"/>
            <a:ext cx="2368663" cy="17742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2200" y="9831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যথেষ্ট নয়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9643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সংকেত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572000"/>
            <a:ext cx="2895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হিন্দু সম্প্রদায়ের বরের মাথার মুকুট</a:t>
            </a:r>
          </a:p>
          <a:p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Sabit\Downloads\j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622" y="2743200"/>
            <a:ext cx="2353456" cy="1752600"/>
          </a:xfrm>
          <a:prstGeom prst="rect">
            <a:avLst/>
          </a:prstGeom>
          <a:noFill/>
        </p:spPr>
      </p:pic>
      <p:pic>
        <p:nvPicPr>
          <p:cNvPr id="2052" name="Picture 4" descr="C:\Users\Sabit\Downloads\top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76800"/>
            <a:ext cx="2305878" cy="1828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9069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9" grpId="0"/>
      <p:bldP spid="10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273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শুভেচ্ছায় স্বাগতম </vt:lpstr>
      <vt:lpstr>      পরিচিতি </vt:lpstr>
      <vt:lpstr>PowerPoint Presentation</vt:lpstr>
      <vt:lpstr>আমাদের লোকশিল্প                 </vt:lpstr>
      <vt:lpstr> শিখনফল  </vt:lpstr>
      <vt:lpstr>PowerPoint Presentation</vt:lpstr>
      <vt:lpstr>PowerPoint Presentation</vt:lpstr>
      <vt:lpstr>PowerPoint Presentation</vt:lpstr>
      <vt:lpstr>PowerPoint Presentation</vt:lpstr>
      <vt:lpstr>এক সময়ে ঘর –গৃহস্থলির নিত্য ব্যবহারের সব পণ্যই এ দেশের গ্রামের কুটীরে তৈরি হতো ।</vt:lpstr>
      <vt:lpstr>মসলিন কাপড় এত সূক্ষ্ম যে, ছোট্ট আংটির ভিতর দিয়ে অনায়াসে কয়েকশ গজ মসলিন কাপড় প্রবেশ করানো যেতো  </vt:lpstr>
      <vt:lpstr>আপন পরিবেশ থেকেই মেয়েরা তাঁদের মনের মত করে কাঁথা সেলাই করতেন</vt:lpstr>
      <vt:lpstr>শতাব্দীকাল ধরে জামদানি তাঁতশিল্প বিস্তার লাভ করেছে শীতলক্ষ্যা নদীর তীরবর্তী এলাকায়।  </vt:lpstr>
      <vt:lpstr> দলীয় কাজ  </vt:lpstr>
      <vt:lpstr>শিখন মূল্যায়ন </vt:lpstr>
      <vt:lpstr>বাড়ির কাজ</vt:lpstr>
      <vt:lpstr>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Sabit</dc:creator>
  <cp:lastModifiedBy>SIDDIQUEE</cp:lastModifiedBy>
  <cp:revision>273</cp:revision>
  <dcterms:created xsi:type="dcterms:W3CDTF">2006-08-16T00:00:00Z</dcterms:created>
  <dcterms:modified xsi:type="dcterms:W3CDTF">2021-06-03T03:05:12Z</dcterms:modified>
</cp:coreProperties>
</file>