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3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0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3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3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6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1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3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0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0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2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5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8C0A-8804-41C8-A95C-43E287BF70D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954A-3B49-4354-B19B-1B8506EC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6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312831" y="380742"/>
            <a:ext cx="5429388" cy="164202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793" y="2177612"/>
            <a:ext cx="7507093" cy="429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564175" y="572646"/>
            <a:ext cx="5108769" cy="85437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3964" y="1801091"/>
            <a:ext cx="11707091" cy="48213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অধিবেশন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আহবান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স্থগিত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পরামর্শে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ভেংগে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সম্মতি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উত্থাপন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আদালত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 কর্তৃক দণ্ডপ্রাপ্ত ব্যাক্তির সাজা মওকুফ করতে পারেন।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 অনুমতি ব্যাতীত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নাগরিক অন্য কোনো দেশের কোনো সম্মান বা পদবি গ্রহণ করতে পারে না ।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তিনি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জরুরী অবস্থা ঘোষণা করতে পারেন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দেশের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বরেণ্য ব্যাক্তিদের খেতাব, পদক ও সম্মাননা প্রদান করতে পারেন। রাষ্ট্রীয় চুক্তি, দলিল তাঁর নির্দেশে সম্পাদিত হয়।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318654" y="2182090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49384" y="2999509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93964" y="3823855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49384" y="4672445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07819" y="5105401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39491" y="542997"/>
            <a:ext cx="3228107" cy="9948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329898" y="1984462"/>
            <a:ext cx="7158842" cy="2213466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তিন </a:t>
            </a:r>
            <a:r>
              <a:rPr lang="bn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বাহিনীর প্রধানদের নিয়োগ দেন কে ?</a:t>
            </a:r>
          </a:p>
          <a:p>
            <a:pPr algn="just"/>
            <a:r>
              <a:rPr lang="bn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রাষ্ট্রপতি </a:t>
            </a:r>
            <a:r>
              <a:rPr lang="bn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 পরামর্শে সকল কাজ করে থাকেন ?</a:t>
            </a:r>
          </a:p>
          <a:p>
            <a:pPr algn="ctr"/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3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3327" y="540179"/>
            <a:ext cx="4082310" cy="10808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72145" y="2745179"/>
            <a:ext cx="7439893" cy="11202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</a:t>
            </a:r>
            <a:r>
              <a:rPr lang="bn-IN" sz="32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শাসন সংক্রান্ত </a:t>
            </a:r>
            <a:r>
              <a:rPr lang="bn-IN" sz="32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ক্ষমতা ও কাজের প্রধান </a:t>
            </a:r>
            <a:r>
              <a:rPr lang="bn-IN" sz="32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ক্ষেত্রগুলো </a:t>
            </a:r>
            <a:r>
              <a:rPr lang="bn-IN" sz="32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খাতায় </a:t>
            </a:r>
            <a:r>
              <a:rPr lang="bn-IN" sz="32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320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2533032" y="2916381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9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62523" y="715097"/>
            <a:ext cx="3540604" cy="10305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2287100" y="2397037"/>
            <a:ext cx="7291450" cy="202256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600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বিচারপতিদের শপথবাক্য পাঠ করান কে ?</a:t>
            </a:r>
          </a:p>
          <a:p>
            <a:pPr algn="just"/>
            <a:r>
              <a:rPr lang="bn-IN" sz="32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জরুরী অবস্থা ঘোষণা করেন কে ?</a:t>
            </a:r>
            <a:endParaRPr lang="en-US" sz="3200" dirty="0">
              <a:solidFill>
                <a:srgbClr val="002060"/>
              </a:solidFill>
            </a:endParaRPr>
          </a:p>
          <a:p>
            <a:pPr algn="just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3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65052" y="611133"/>
            <a:ext cx="4153712" cy="8366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371599" y="4492899"/>
            <a:ext cx="9240983" cy="1007356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</a:t>
            </a:r>
            <a:r>
              <a:rPr lang="bn-IN" sz="32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কাজের একটি তালিকা তৈরি করে আনবে।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:\MOTIAR\D,contennt Picture 2\home2.jpg">
            <a:extLst>
              <a:ext uri="{FF2B5EF4-FFF2-40B4-BE49-F238E27FC236}">
                <a16:creationId xmlns:a16="http://schemas.microsoft.com/office/drawing/2014/main" id="{A8D4C48D-A47F-4ACE-B5A6-0E0C1B384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259" y="1787677"/>
            <a:ext cx="2365298" cy="23652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1726334" y="4892668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1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34042" y="849654"/>
            <a:ext cx="5943806" cy="7326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E:\MOTIAR\D,contennt Picture 2\business_team_walking_sm_wm.gif">
            <a:extLst>
              <a:ext uri="{FF2B5EF4-FFF2-40B4-BE49-F238E27FC236}">
                <a16:creationId xmlns:a16="http://schemas.microsoft.com/office/drawing/2014/main" id="{26BBA316-42EC-4677-9707-76F8AB48DE3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618" y="2529832"/>
            <a:ext cx="6472888" cy="313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14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08883" y="1058091"/>
            <a:ext cx="31596" cy="5029200"/>
          </a:xfrm>
          <a:prstGeom prst="line">
            <a:avLst/>
          </a:prstGeom>
          <a:ln w="76200">
            <a:solidFill>
              <a:srgbClr val="0039FF"/>
            </a:solidFill>
            <a:prstDash val="sys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pic.jpg">
            <a:extLst>
              <a:ext uri="{FF2B5EF4-FFF2-40B4-BE49-F238E27FC236}">
                <a16:creationId xmlns:a16="http://schemas.microsoft.com/office/drawing/2014/main" id="{5D4ACCAC-A395-4C1A-B83B-FB26A8051E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7527" y="1909995"/>
            <a:ext cx="1286369" cy="12863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348906-B545-43D3-A75B-8C69EAFA1DE8}"/>
              </a:ext>
            </a:extLst>
          </p:cNvPr>
          <p:cNvSpPr txBox="1"/>
          <p:nvPr/>
        </p:nvSpPr>
        <p:spPr>
          <a:xfrm>
            <a:off x="1052153" y="768624"/>
            <a:ext cx="41539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B3283D-F27D-4228-BA51-9133AF73BD69}"/>
              </a:ext>
            </a:extLst>
          </p:cNvPr>
          <p:cNvSpPr txBox="1"/>
          <p:nvPr/>
        </p:nvSpPr>
        <p:spPr>
          <a:xfrm>
            <a:off x="1326485" y="3572691"/>
            <a:ext cx="38258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বিদ্যুৎ চন্দ্র তালুকদার</a:t>
            </a:r>
          </a:p>
          <a:p>
            <a:pPr algn="ctr"/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কলমাকান্দা উচ্চ বালিকা বিদ্যালয়</a:t>
            </a:r>
          </a:p>
          <a:p>
            <a:pPr algn="ctr"/>
            <a:r>
              <a:rPr lang="bn-IN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ইনডেক্স নম্বর – ১১২২০৭৪</a:t>
            </a:r>
          </a:p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 -০১৭৪৫৫৪২৮১৫</a:t>
            </a:r>
          </a:p>
          <a:p>
            <a:pPr algn="ctr"/>
            <a:r>
              <a:rPr lang="bn-IN" sz="1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ই-মেইল </a:t>
            </a:r>
            <a:r>
              <a:rPr lang="bn-IN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en-US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bidduth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NikoshBAN" pitchFamily="2" charset="0"/>
              </a:rPr>
              <a:t>83</a:t>
            </a:r>
            <a:r>
              <a:rPr lang="en-US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talukder@gmail.com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12AF89-C967-4971-B8CF-626418055F70}"/>
              </a:ext>
            </a:extLst>
          </p:cNvPr>
          <p:cNvSpPr txBox="1"/>
          <p:nvPr/>
        </p:nvSpPr>
        <p:spPr>
          <a:xfrm>
            <a:off x="8108751" y="772605"/>
            <a:ext cx="2311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EA1DB6-6909-4C02-99B9-A50B7421EC48}"/>
              </a:ext>
            </a:extLst>
          </p:cNvPr>
          <p:cNvSpPr txBox="1"/>
          <p:nvPr/>
        </p:nvSpPr>
        <p:spPr>
          <a:xfrm>
            <a:off x="6527325" y="4394521"/>
            <a:ext cx="526843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নাগরিকতা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৬ষ্ঠ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513" y="1545215"/>
            <a:ext cx="2038560" cy="259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1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898554" y="420931"/>
            <a:ext cx="6012873" cy="107536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কয়েকটি ছবি দেখ এবং চিন্তা করে বল ছবিগুলো কিসের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1476" y="2362445"/>
            <a:ext cx="5008095" cy="293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362" y="2362445"/>
            <a:ext cx="4955113" cy="293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539834" y="409788"/>
            <a:ext cx="4953001" cy="111421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endParaRPr lang="en-US" sz="40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57" y="2127350"/>
            <a:ext cx="5642810" cy="3257592"/>
          </a:xfrm>
          <a:prstGeom prst="rect">
            <a:avLst/>
          </a:prstGeom>
        </p:spPr>
      </p:pic>
      <p:sp>
        <p:nvSpPr>
          <p:cNvPr id="2" name="Flowchart: Terminator 1"/>
          <p:cNvSpPr/>
          <p:nvPr/>
        </p:nvSpPr>
        <p:spPr>
          <a:xfrm>
            <a:off x="2460166" y="5700154"/>
            <a:ext cx="7293429" cy="870857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3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4078186" y="448582"/>
            <a:ext cx="3749631" cy="107541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24529C-CC17-4948-BD88-3828C5855C1D}"/>
              </a:ext>
            </a:extLst>
          </p:cNvPr>
          <p:cNvSpPr txBox="1"/>
          <p:nvPr/>
        </p:nvSpPr>
        <p:spPr>
          <a:xfrm>
            <a:off x="2032466" y="2124220"/>
            <a:ext cx="85745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...............।</a:t>
            </a:r>
          </a:p>
          <a:p>
            <a:endParaRPr lang="en-US" dirty="0"/>
          </a:p>
        </p:txBody>
      </p:sp>
      <p:sp>
        <p:nvSpPr>
          <p:cNvPr id="6" name="Subtitle 2"/>
          <p:cNvSpPr>
            <a:spLocks/>
          </p:cNvSpPr>
          <p:nvPr/>
        </p:nvSpPr>
        <p:spPr bwMode="auto">
          <a:xfrm>
            <a:off x="528451" y="3534571"/>
            <a:ext cx="11146971" cy="15500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,তা বলতে পারবে 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রাষ্ট্রপতির ক্ষমতা ও কাজ বর্ণনা করতে পারবে।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7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449780" y="537020"/>
            <a:ext cx="5087053" cy="93156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53" y="2438394"/>
            <a:ext cx="4206132" cy="287252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28025" y="2012866"/>
            <a:ext cx="5248893" cy="40099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সংখ্যাগরিষ্ঠ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ভোটে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৩৫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কার্যকাল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অভিশংসনের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অপসারণ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রুদ্ধে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আদালতে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অভিযোগ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801818" y="3477488"/>
            <a:ext cx="1349603" cy="748147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5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564176" y="537020"/>
            <a:ext cx="5014222" cy="98698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4184082" y="3352800"/>
            <a:ext cx="1246908" cy="651164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03857" y="2909745"/>
            <a:ext cx="5949082" cy="17041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bn-IN" sz="32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রাষ্ট্রপতি </a:t>
            </a:r>
            <a:r>
              <a:rPr lang="bn-IN" sz="3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প্রধান। </a:t>
            </a:r>
            <a:endParaRPr lang="bn-IN" sz="32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সরকারের </a:t>
            </a:r>
            <a:r>
              <a:rPr lang="bn-IN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 সংক্রান্ত </a:t>
            </a:r>
            <a:r>
              <a:rPr lang="bn-IN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তাঁর নামে পরিচালিত হয়।  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46" y="2619093"/>
            <a:ext cx="3488450" cy="2382397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5716445" y="3082636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765779" y="3553982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1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522611" y="550875"/>
            <a:ext cx="5014222" cy="73251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65080" y="2733305"/>
            <a:ext cx="6032665" cy="2040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32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প্রধানমন্ত্রী </a:t>
            </a:r>
            <a:r>
              <a:rPr lang="bn-IN" sz="3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 অন্যান্য মন্ত্রী , প্রতিমন্ত্রী , 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উপমন্ত্রীদের </a:t>
            </a:r>
            <a:r>
              <a:rPr lang="bn-IN" sz="3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নিয়োগ করেন রাষ্ট্রপতি 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রাষ্ট্রের 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শীর্ষস্থানীয় কর্মকর্তাদের নিয়োগের দায়িত্ব ও রাষ্ট্রপতির ।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197928" y="3468585"/>
            <a:ext cx="1025236" cy="498764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65" y="2537362"/>
            <a:ext cx="3457427" cy="2361210"/>
          </a:xfrm>
          <a:prstGeom prst="rect">
            <a:avLst/>
          </a:prstGeom>
        </p:spPr>
      </p:pic>
      <p:sp>
        <p:nvSpPr>
          <p:cNvPr id="9" name="5-Point Star 8"/>
          <p:cNvSpPr/>
          <p:nvPr/>
        </p:nvSpPr>
        <p:spPr>
          <a:xfrm>
            <a:off x="5466858" y="3967349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465080" y="2992582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92435" y="3128159"/>
            <a:ext cx="6386945" cy="1305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রাষ্ট্রপতি  </a:t>
            </a:r>
            <a:r>
              <a:rPr lang="bn-IN" sz="32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বিমান বাহিনীর প্রধান, </a:t>
            </a:r>
            <a:r>
              <a:rPr lang="bn-IN" sz="32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সেনাবাহিনীর </a:t>
            </a:r>
            <a:r>
              <a:rPr lang="bn-IN" sz="32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ও নৌবাহিনীর প্রধানদেরও নিয়োগ দেন।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114798" y="3504211"/>
            <a:ext cx="1025236" cy="498764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3467190" y="572646"/>
            <a:ext cx="5053351" cy="110375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ক্ষমতা ও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25" y="2572988"/>
            <a:ext cx="3457427" cy="2361210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5371600" y="3400302"/>
            <a:ext cx="273534" cy="207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4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388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51</cp:revision>
  <dcterms:created xsi:type="dcterms:W3CDTF">2021-03-24T15:50:06Z</dcterms:created>
  <dcterms:modified xsi:type="dcterms:W3CDTF">2021-05-27T17:09:03Z</dcterms:modified>
</cp:coreProperties>
</file>